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03A5B-815B-41DD-A913-E715FA6CA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40E9D-1ADF-40F3-9772-DBEF72D41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B1C2F-0777-45A0-B2DB-F9CE2DC90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0FC1F3-FF75-4DE8-B0E4-67D81D097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3D772F-FEB6-4843-8930-21EC0ECEE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8CFC68-4CD3-4F70-B842-724A5E885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51CA7E-EDBE-4B80-813D-3C370B66C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F7F78E-DFE9-44E8-A127-C94616261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064089-2300-4825-9F76-C04EA006B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18436-CF9D-4661-AFCF-FF0DF0CF1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9AE07-5334-412A-9C59-E9DDB4882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5615504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建立优秀业绩与业务增长经理人业绩管理技巧与领导力提升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业绩管理与领导力概述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制定明确目标与战略规划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营造高效团队氛围及沟通技巧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数据分析与决策能力在业绩管理中应用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激励员工实现个人和团队目标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领导力提升途径和方法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业绩管理与领导力概述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业绩管理是领导力的重要组成部分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领导力包括激发团队动力、制定战略和有效管理等方面，其中业绩管理是确保团队目标实现的关键环节。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领导力对业绩管理有积极影响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具备领导力的经理人能够通过有效的沟通、激励和指导，提高团队成员的业绩水平，进而实现整体业务增长。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业绩管理与领导力关系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优秀的业绩能够提升企业在市场中的竞争力，吸引更多客户，从而扩大市场份额。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高业绩往往意味着高收益，有助于企业实现盈利目标，为业务增长提供资金支持。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优秀的业绩有助于提升企业的品牌知名度和声誉，吸引更多潜在客户和合作伙伴。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提升市场份额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增加收益与利润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增强品牌知名度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优秀业绩对业务增长影响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领导力能够帮助经理人设定明确的业绩目标，确保团队成员对目标有清晰的认识和共同的追求。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通过领导力的引导和激励，经理人能够激发团队成员的积极性和创造力，提高整体业绩水平。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领导力强调有效沟通和反馈，有助于经理人及时了解团队成员的工作进展和困难，提供必要的支持和指导。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26" r="2952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设定明确目标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激发团队动力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有效沟通与反馈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领导力在业绩管理中作用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制定明确目标与战略规划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Specific（具体…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设定具体、明确的目标，避免模糊和笼统。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Measurable（…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确保目标是可量化的，以便跟踪和评估进度。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Achievable（…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设定具有挑战性的目标，同时确保它们是可以实现的。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Relevant（相关…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确保目标与组织的整体战略和业务目标密切相关。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Time-bound（…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为目标设定明确的完成期限，以确保及时实现。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SMART原则设定目标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收集和分析市场数据，了解行业动态、市场趋势和客户需求。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评估竞争对手的优势和劣势，了解他们的战略和业务模式。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根据市场趋势和竞争态势，识别潜在的机会和威胁。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识别机会与威胁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分析市场趋势及竞争态势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根据组织愿景和使命，制定明确的战略方向和目标。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将战略目标分解为具体的实施计划和行动步骤。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合理分配资源并制定预算，以确保战略的有效实施。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建立监控机制，定期评估战略执行情况，并根据需要进行调整。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明确战略方向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资源分配与预算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制定可实施性战略规划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营造高效团队氛围及沟通技巧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建立开放、诚实和透明的沟通环境，鼓励团队成员分享想法、意见和反馈。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诚信与透明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254" b="1025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尊重多样性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540" r="354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信任与授权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尊重团队成员的多样性，包括不同的背景、观点和经验，创造一个包容性的工作环境。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给予团队成员信任和授权，让他们参与决策和承担责任，从而提高他们的归属感和投入度。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建立信任与尊重团队文化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积极倾听团队成员的意见和反馈，努力理解他们的观点和需求，避免误解和沟通障碍。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用简洁明了的语言表达自己的想法和要求，避免使用模糊或含糊不清的措辞。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注意非语言沟通的重要性，如面部表情、身体语言和语气等，以确保信息的准确传递。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有效沟通技巧及方法应用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https://d.book118.com/837056155040006025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2024-08-29T16:17:14.050</cp:lastPrinted>
  <dcterms:created xsi:type="dcterms:W3CDTF">2024-08-29T08:17:14Z</dcterms:created>
  <dcterms:modified xsi:type="dcterms:W3CDTF">2024-08-29T08:17:15Z</dcterms:modified>
</cp:coreProperties>
</file>