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F1A68-7BAF-4FC5-8DC1-5505B8828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87E4-B4AD-4024-9927-16D91520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DBB7-5C86-426F-A285-3A3DF0C1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8DCEB-6478-4432-A562-E96FBDB9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575B11-7850-4C0C-BC9D-527BF85B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F110C-529E-4322-8348-85096D49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A7323-F0B8-46CE-B139-597984AA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5A82E-7FC1-4008-A98F-57AA8CD26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09403-3945-4B1F-A959-93F5B8056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21F32-83D5-42A8-9534-516FB5C0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9622-A006-4150-8375-01E90EFC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0114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快速读懂三重一大制度演示党课\n## 1.三重一大制度的基本概念与背景\n### 1.1什么是三重一大制度及其发展历程\n### 1.2三重一大制度的重要性和意义\n### 1.3三重一大制度在国内外企业的应用案例\n## 2.三重一大制度的具体内容\n### 2.1三重一大的核心内容及其相互关系\n### 2.2三重一大制度在企业决策、执行和监督环节的应用\n### 2.3三重一大制度的实施细则和操作要求\n## 3.如何正确理解和执行三重一大制度\n### 3.1企业如何加强三重一大制度的建设和实施\n### 3.2三重一大制度与企业其他管理体系的融合\n### 3.3三重一大制度的监督与责任追究机制\n## 4.三重一大制度在企业风险管理中的作用\n### 4.1三重一大制度对企业决策风险的控制\n### 4.2三重一大制度对企业经营风险的防范\n### 4.3三重一大制度对企业道德风险的规范\n## 5.三重一大制度在现代企业治理中的发展\n### 5.1三重一大制度与现代企业制度的结合\n### 5.2三重一大制度在国有企业改革中的角色\n### 5.3三重一大制度在国际企业的推广与实践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快速读懂三重一大制度演示党课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三重一大制度的基本概念与背景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三重一大制度是中国国有企业的重要管理制度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2004年提出，针对国有企业的决策、执行和监督环节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旨在加强企业内部治理，防范经营风险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三重一大制度的具体内容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重大问题决策、重要干部任免、重大项目投资、大额资金使用</a:t>
                </a:r>
                <a:endParaRPr/>
              </a:p>
            </p:txBody>
          </p:sp>
        </p:grpSp>
        <p:grpSp>
          <p:nvGrpSpPr>
            <p:cNvPr id="18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三重一大制度的发展历程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2004年提出，逐步在全国国有企业推广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2010年纳入《国有企业领导人员廉洁从业若干规定》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什么是三重一大制度及其发展历程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三重一大制度的重要性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加强企业内部治理，提高决策效率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防范企业经营风险，保障国有资产安全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三重一大制度的意义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促进国有企业健康发展，提高竞争力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为国有企业领导人员廉洁从业提供制度保障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三重一大制度的重要性和意义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三重一大制度在国内外企业的应用案例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国内企业应用案例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中国石油天然气集团公司：实施三重一大制度，加强内部治理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中国移动通信集团公司：将三重一大制度纳入公司章程，提高决策效率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国外企业应用案例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美国微软公司：实行三重一大制度，防范经营风险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德国西门子公司：将三重一大制度纳入公司管理制度，加强内部监督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三重一大制度的具体内容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三重一大的核心内容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重大问题决策：涉及企业发展战略、投资、并购等重大事项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重要干部任免：涉及企业领导人员的选拔、任用、考核等事项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重大项目投资：涉及企业固定资产、股权投资等重大投资事项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大额资金使用：涉及企业资金调度、财务支出等重大资金使用事项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三重一大的相互关系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重大问题决策是目标，其他三者为实现目标提供保障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重要干部任免是关键，影响企业领导层的稳定和执行力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重大项目投资是重点，关系到企业的持续发展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大额资金使用是基础，保障企业正常运营和资金安全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三重一大的核心内容及其相互关系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决策环节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明确决策权限和程序，防止决策失误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加强民主决策，防止一言堂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执行环节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建立健全执行机制，确保决策落实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加强监督，防止执行不力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监督环节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建立健全监督机制，防止权力滥用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加强责任追究，防止违规行为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三重一大制度在企业决策、执行和监督环节的应用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三重一大制度的实施细则和操作要求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实施细则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制定三重一大制度的具体实施办法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明确决策、执行和监督环节的操作流程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坚持民主集中制原则，防止个人专断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加强信息公开，接受职工监督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严格遵守法律法规，防止违规行为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如何正确理解和执行三重一大制度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企业如何加强三重一大制度的建设和实施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加强制度建设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制定完善的三重一大制度实施细则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建立健全决策、执行和监督环节的操作流程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加强组织领导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设立专门的三重一大制度实施机构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明确企业领导人员的责任分工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加强教育培训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加强对企业领导人员的教育培训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提高企业领导人员的制度意识和执行力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https://d.book118.com/837060114034006044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快速读懂三重一大制度演示党课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2024-09-18T11:17:27.296</cp:lastPrinted>
  <dcterms:created xsi:type="dcterms:W3CDTF">2024-09-18T03:17:27Z</dcterms:created>
  <dcterms:modified xsi:type="dcterms:W3CDTF">2024-09-18T03:17:29Z</dcterms:modified>
</cp:coreProperties>
</file>