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B16315-9B5D-40DB-AC69-F94BC4D84561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200C7-367F-4D30-B749-DBA939B2932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6200C7-367F-4D30-B749-DBA939B2932B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DD672-F912-4D86-9CFA-E6E8C54E3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65A7B-429E-4E7A-A8A6-B4ADD73D1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0052B-939B-432C-9EA1-B8C781380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79EE6E-F0CB-4563-8B30-C3B2F6C2B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A62F1-B05A-4883-A072-C7071ABD5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86DD2-EEFA-46B8-8F70-13B7B3450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B8DB7-472A-4C1B-A2DC-8D5D2DFAC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2D918-A9CF-4C7B-A2C1-456BAF367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BE2A1-1A75-4251-A4AE-CD301288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E06AC-FE3F-45CC-98EF-3C700A646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87218-F964-4285-A97F-42407E74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621389-6E84-43FD-8180-CEFF4A544FD8}" type="datetimeFigureOut">
              <a:rPr lang="zh-CN" altLang="en-US" smtClean="0"/>
              <a:t>2023/10/29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4EB0B60-63B1-4F6B-BE03-6C71F74C0BA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jpeg" /><Relationship Id="rId11" Type="http://schemas.openxmlformats.org/officeDocument/2006/relationships/image" Target="../media/image9.jpeg" /><Relationship Id="rId12" Type="http://schemas.openxmlformats.org/officeDocument/2006/relationships/image" Target="../media/image10.jpeg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2.jpeg" /><Relationship Id="rId5" Type="http://schemas.openxmlformats.org/officeDocument/2006/relationships/image" Target="../media/image3.jpeg" /><Relationship Id="rId6" Type="http://schemas.openxmlformats.org/officeDocument/2006/relationships/image" Target="../media/image4.jpeg" /><Relationship Id="rId7" Type="http://schemas.openxmlformats.org/officeDocument/2006/relationships/image" Target="../media/image5.jpeg" /><Relationship Id="rId8" Type="http://schemas.openxmlformats.org/officeDocument/2006/relationships/image" Target="../media/image6.jpeg" /><Relationship Id="rId9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jpeg" /><Relationship Id="rId4" Type="http://schemas.openxmlformats.org/officeDocument/2006/relationships/image" Target="../media/image2.jpeg" /><Relationship Id="rId5" Type="http://schemas.openxmlformats.org/officeDocument/2006/relationships/image" Target="../media/image10.jpeg" /><Relationship Id="rId6" Type="http://schemas.openxmlformats.org/officeDocument/2006/relationships/image" Target="../media/image6.jpeg" /><Relationship Id="rId7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Relationship Id="rId5" Type="http://schemas.openxmlformats.org/officeDocument/2006/relationships/image" Target="../media/image6.jpeg" /><Relationship Id="rId6" Type="http://schemas.openxmlformats.org/officeDocument/2006/relationships/image" Target="../media/image8.jpeg" /><Relationship Id="rId7" Type="http://schemas.openxmlformats.org/officeDocument/2006/relationships/image" Target="../media/image4.jpeg" /><Relationship Id="rId8" Type="http://schemas.openxmlformats.org/officeDocument/2006/relationships/image" Target="../media/image9.jpeg" /><Relationship Id="rId9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Relationship Id="rId5" Type="http://schemas.openxmlformats.org/officeDocument/2006/relationships/image" Target="../media/image6.jpeg" /><Relationship Id="rId6" Type="http://schemas.openxmlformats.org/officeDocument/2006/relationships/image" Target="../media/image11.jpeg" /><Relationship Id="rId7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0.jpeg" /><Relationship Id="rId6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0115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013813" y="1641094"/>
            <a:ext cx="10194291" cy="4498464"/>
            <a:chOff x="1013813" y="1641094"/>
            <a:chExt cx="10194291" cy="4498464"/>
          </a:xfrm>
        </p:grpSpPr>
        <p:grpSp>
          <p:nvGrpSpPr>
            <p:cNvPr id="74" name="组合 73"/>
            <p:cNvGrpSpPr/>
            <p:nvPr/>
          </p:nvGrpSpPr>
          <p:grpSpPr>
            <a:xfrm>
              <a:off x="1282344" y="4476682"/>
              <a:ext cx="8173436" cy="1438772"/>
              <a:chOff x="1282344" y="4476682"/>
              <a:chExt cx="8173436" cy="1438772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cxnSp>
            <p:nvCxnSpPr>
              <p:cNvPr id="75" name="肘形连接符 101"/>
              <p:cNvCxnSpPr/>
              <p:nvPr/>
            </p:nvCxnSpPr>
            <p:spPr>
              <a:xfrm rot="10800000">
                <a:off x="1282344" y="4476682"/>
                <a:ext cx="357708" cy="419430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肘形连接符 102"/>
              <p:cNvCxnSpPr>
                <a:stCxn id="128" idx="1"/>
              </p:cNvCxnSpPr>
              <p:nvPr/>
            </p:nvCxnSpPr>
            <p:spPr>
              <a:xfrm rot="10800000">
                <a:off x="1282345" y="4579430"/>
                <a:ext cx="368029" cy="845105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肘形连接符 104"/>
              <p:cNvCxnSpPr/>
              <p:nvPr/>
            </p:nvCxnSpPr>
            <p:spPr>
              <a:xfrm rot="10800000">
                <a:off x="1282345" y="5070349"/>
                <a:ext cx="368029" cy="845105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肘形连接符 105"/>
              <p:cNvCxnSpPr/>
              <p:nvPr/>
            </p:nvCxnSpPr>
            <p:spPr>
              <a:xfrm rot="10800000">
                <a:off x="3885421" y="4476682"/>
                <a:ext cx="357708" cy="419430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肘形连接符 106"/>
              <p:cNvCxnSpPr/>
              <p:nvPr/>
            </p:nvCxnSpPr>
            <p:spPr>
              <a:xfrm rot="10800000">
                <a:off x="3885422" y="4579430"/>
                <a:ext cx="368029" cy="845105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肘形连接符 107"/>
              <p:cNvCxnSpPr/>
              <p:nvPr/>
            </p:nvCxnSpPr>
            <p:spPr>
              <a:xfrm rot="10800000">
                <a:off x="6467178" y="4476682"/>
                <a:ext cx="357708" cy="419430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肘形连接符 109"/>
              <p:cNvCxnSpPr/>
              <p:nvPr/>
            </p:nvCxnSpPr>
            <p:spPr>
              <a:xfrm rot="10800000">
                <a:off x="9087750" y="4476682"/>
                <a:ext cx="357708" cy="419430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肘形连接符 110"/>
              <p:cNvCxnSpPr/>
              <p:nvPr/>
            </p:nvCxnSpPr>
            <p:spPr>
              <a:xfrm rot="10800000">
                <a:off x="9087751" y="4579430"/>
                <a:ext cx="368029" cy="845105"/>
              </a:xfrm>
              <a:prstGeom prst="bentConnector2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8" name="组合 87"/>
            <p:cNvGrpSpPr/>
            <p:nvPr/>
          </p:nvGrpSpPr>
          <p:grpSpPr>
            <a:xfrm>
              <a:off x="3125926" y="2635705"/>
              <a:ext cx="5949837" cy="887757"/>
              <a:chOff x="3003094" y="2582791"/>
              <a:chExt cx="5949837" cy="88775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89" name="组合 88"/>
              <p:cNvGrpSpPr/>
              <p:nvPr/>
            </p:nvGrpSpPr>
            <p:grpSpPr>
              <a:xfrm>
                <a:off x="3003094" y="2582791"/>
                <a:ext cx="2360476" cy="505620"/>
                <a:chOff x="2697622" y="3101405"/>
                <a:chExt cx="2637394" cy="564937"/>
              </a:xfrm>
            </p:grpSpPr>
            <p:grpSp>
              <p:nvGrpSpPr>
                <p:cNvPr id="95" name="组合 94"/>
                <p:cNvGrpSpPr/>
                <p:nvPr/>
              </p:nvGrpSpPr>
              <p:grpSpPr>
                <a:xfrm>
                  <a:off x="2697622" y="3101405"/>
                  <a:ext cx="2637394" cy="564937"/>
                  <a:chOff x="1271324" y="2212194"/>
                  <a:chExt cx="2433344" cy="2535828"/>
                </a:xfrm>
              </p:grpSpPr>
              <p:sp>
                <p:nvSpPr>
                  <p:cNvPr id="97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60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98" name="椭圆 3"/>
                  <p:cNvSpPr/>
                  <p:nvPr/>
                </p:nvSpPr>
                <p:spPr>
                  <a:xfrm>
                    <a:off x="1304038" y="2380414"/>
                    <a:ext cx="2367916" cy="2199389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5715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60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96" name="文本框 95"/>
                <p:cNvSpPr txBox="1"/>
                <p:nvPr/>
              </p:nvSpPr>
              <p:spPr>
                <a:xfrm>
                  <a:off x="3397328" y="3197466"/>
                  <a:ext cx="1237980" cy="41266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90" name="组合 89"/>
              <p:cNvGrpSpPr/>
              <p:nvPr/>
            </p:nvGrpSpPr>
            <p:grpSpPr>
              <a:xfrm>
                <a:off x="6592455" y="2964928"/>
                <a:ext cx="2360476" cy="505620"/>
                <a:chOff x="2697622" y="3101405"/>
                <a:chExt cx="2637394" cy="564937"/>
              </a:xfrm>
            </p:grpSpPr>
            <p:grpSp>
              <p:nvGrpSpPr>
                <p:cNvPr id="91" name="组合 90"/>
                <p:cNvGrpSpPr/>
                <p:nvPr/>
              </p:nvGrpSpPr>
              <p:grpSpPr>
                <a:xfrm>
                  <a:off x="2697622" y="3101405"/>
                  <a:ext cx="2637394" cy="564937"/>
                  <a:chOff x="1271324" y="2212194"/>
                  <a:chExt cx="2433344" cy="2535828"/>
                </a:xfrm>
              </p:grpSpPr>
              <p:sp>
                <p:nvSpPr>
                  <p:cNvPr id="93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60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94" name="椭圆 3"/>
                  <p:cNvSpPr/>
                  <p:nvPr/>
                </p:nvSpPr>
                <p:spPr>
                  <a:xfrm>
                    <a:off x="1304038" y="2380414"/>
                    <a:ext cx="2367916" cy="2199389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5715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600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92" name="文本框 91"/>
                <p:cNvSpPr txBox="1"/>
                <p:nvPr/>
              </p:nvSpPr>
              <p:spPr>
                <a:xfrm>
                  <a:off x="3397328" y="3197466"/>
                  <a:ext cx="1237980" cy="41266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grpSp>
          <p:nvGrpSpPr>
            <p:cNvPr id="99" name="组合 98"/>
            <p:cNvGrpSpPr/>
            <p:nvPr/>
          </p:nvGrpSpPr>
          <p:grpSpPr>
            <a:xfrm>
              <a:off x="1013813" y="4021375"/>
              <a:ext cx="2360476" cy="505620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00" name="组合 9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0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0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 w="571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01" name="文本框 100"/>
              <p:cNvSpPr txBox="1"/>
              <p:nvPr/>
            </p:nvSpPr>
            <p:spPr>
              <a:xfrm>
                <a:off x="3397328" y="3197466"/>
                <a:ext cx="1237980" cy="412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04" name="组合 103"/>
            <p:cNvGrpSpPr/>
            <p:nvPr/>
          </p:nvGrpSpPr>
          <p:grpSpPr>
            <a:xfrm>
              <a:off x="3625085" y="4021375"/>
              <a:ext cx="2360476" cy="505620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05" name="组合 10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0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0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 w="571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06" name="文本框 105"/>
              <p:cNvSpPr txBox="1"/>
              <p:nvPr/>
            </p:nvSpPr>
            <p:spPr>
              <a:xfrm>
                <a:off x="3397328" y="3197466"/>
                <a:ext cx="1237980" cy="412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09" name="组合 108"/>
            <p:cNvGrpSpPr/>
            <p:nvPr/>
          </p:nvGrpSpPr>
          <p:grpSpPr>
            <a:xfrm>
              <a:off x="6236357" y="4021375"/>
              <a:ext cx="2360476" cy="505620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10" name="组合 10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1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1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bg2">
                    <a:lumMod val="10000"/>
                  </a:schemeClr>
                </a:solidFill>
                <a:ln w="571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11" name="文本框 110"/>
              <p:cNvSpPr txBox="1"/>
              <p:nvPr/>
            </p:nvSpPr>
            <p:spPr>
              <a:xfrm>
                <a:off x="3397328" y="3197466"/>
                <a:ext cx="1237980" cy="412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14" name="组合 113"/>
            <p:cNvGrpSpPr/>
            <p:nvPr/>
          </p:nvGrpSpPr>
          <p:grpSpPr>
            <a:xfrm>
              <a:off x="8847628" y="4021375"/>
              <a:ext cx="2360476" cy="505620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15" name="组合 11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1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1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16" name="文本框 115"/>
              <p:cNvSpPr txBox="1"/>
              <p:nvPr/>
            </p:nvSpPr>
            <p:spPr>
              <a:xfrm>
                <a:off x="3397328" y="3197466"/>
                <a:ext cx="1237980" cy="412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19" name="组合 118"/>
            <p:cNvGrpSpPr/>
            <p:nvPr/>
          </p:nvGrpSpPr>
          <p:grpSpPr>
            <a:xfrm>
              <a:off x="1626950" y="4709511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20" name="组合 11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2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2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21" name="文本框 120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24" name="组合 123"/>
            <p:cNvGrpSpPr/>
            <p:nvPr/>
          </p:nvGrpSpPr>
          <p:grpSpPr>
            <a:xfrm>
              <a:off x="1626950" y="5237933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25" name="组合 12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2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2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26" name="文本框 125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29" name="组合 128"/>
            <p:cNvGrpSpPr/>
            <p:nvPr/>
          </p:nvGrpSpPr>
          <p:grpSpPr>
            <a:xfrm>
              <a:off x="1626950" y="5766356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30" name="组合 12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3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3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31" name="文本框 130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34" name="组合 133"/>
            <p:cNvGrpSpPr/>
            <p:nvPr/>
          </p:nvGrpSpPr>
          <p:grpSpPr>
            <a:xfrm>
              <a:off x="4211541" y="4709511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35" name="组合 13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3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3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36" name="文本框 135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39" name="组合 138"/>
            <p:cNvGrpSpPr/>
            <p:nvPr/>
          </p:nvGrpSpPr>
          <p:grpSpPr>
            <a:xfrm>
              <a:off x="4211541" y="5237933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40" name="组合 13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4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4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41" name="文本框 140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44" name="组合 143"/>
            <p:cNvGrpSpPr/>
            <p:nvPr/>
          </p:nvGrpSpPr>
          <p:grpSpPr>
            <a:xfrm>
              <a:off x="6822813" y="4709511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45" name="组合 14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4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4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46" name="文本框 145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49" name="组合 148"/>
            <p:cNvGrpSpPr/>
            <p:nvPr/>
          </p:nvGrpSpPr>
          <p:grpSpPr>
            <a:xfrm>
              <a:off x="9434084" y="4709511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50" name="组合 14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5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5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51" name="文本框 150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54" name="组合 153"/>
            <p:cNvGrpSpPr/>
            <p:nvPr/>
          </p:nvGrpSpPr>
          <p:grpSpPr>
            <a:xfrm>
              <a:off x="9434084" y="5237933"/>
              <a:ext cx="1742285" cy="373202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55" name="组合 154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157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58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chemeClr val="tx1">
                    <a:lumMod val="65000"/>
                    <a:lumOff val="3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56" name="文本框 155"/>
              <p:cNvSpPr txBox="1"/>
              <p:nvPr/>
            </p:nvSpPr>
            <p:spPr>
              <a:xfrm>
                <a:off x="3333001" y="3149405"/>
                <a:ext cx="1366635" cy="4658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cxnSp>
          <p:nvCxnSpPr>
            <p:cNvPr id="159" name="直接连接符 158"/>
            <p:cNvCxnSpPr/>
            <p:nvPr/>
          </p:nvCxnSpPr>
          <p:spPr>
            <a:xfrm>
              <a:off x="2194051" y="3789363"/>
              <a:ext cx="7799516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直接连接符 159"/>
            <p:cNvCxnSpPr/>
            <p:nvPr/>
          </p:nvCxnSpPr>
          <p:spPr>
            <a:xfrm flipH="1">
              <a:off x="6096000" y="2168554"/>
              <a:ext cx="0" cy="1620809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直接连接符 160"/>
            <p:cNvCxnSpPr/>
            <p:nvPr/>
          </p:nvCxnSpPr>
          <p:spPr>
            <a:xfrm flipH="1">
              <a:off x="2194051" y="3789363"/>
              <a:ext cx="1461" cy="222487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直接连接符 161"/>
            <p:cNvCxnSpPr/>
            <p:nvPr/>
          </p:nvCxnSpPr>
          <p:spPr>
            <a:xfrm flipH="1">
              <a:off x="4775842" y="3789363"/>
              <a:ext cx="1461" cy="222487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直接连接符 162"/>
            <p:cNvCxnSpPr/>
            <p:nvPr/>
          </p:nvCxnSpPr>
          <p:spPr>
            <a:xfrm flipH="1">
              <a:off x="7428039" y="3789363"/>
              <a:ext cx="1461" cy="222487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直接连接符 163"/>
            <p:cNvCxnSpPr/>
            <p:nvPr/>
          </p:nvCxnSpPr>
          <p:spPr>
            <a:xfrm flipH="1">
              <a:off x="9993567" y="3789363"/>
              <a:ext cx="1461" cy="222487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直接连接符 164"/>
            <p:cNvCxnSpPr/>
            <p:nvPr/>
          </p:nvCxnSpPr>
          <p:spPr>
            <a:xfrm>
              <a:off x="5505515" y="2906346"/>
              <a:ext cx="581151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直接连接符 165"/>
            <p:cNvCxnSpPr/>
            <p:nvPr/>
          </p:nvCxnSpPr>
          <p:spPr>
            <a:xfrm>
              <a:off x="6096000" y="3268697"/>
              <a:ext cx="605293" cy="0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3" name="组合 82"/>
            <p:cNvGrpSpPr/>
            <p:nvPr/>
          </p:nvGrpSpPr>
          <p:grpSpPr>
            <a:xfrm>
              <a:off x="4777303" y="1641094"/>
              <a:ext cx="2637394" cy="564937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84" name="组合 83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86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87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rgbClr val="FFC000"/>
                </a:solidFill>
                <a:ln w="5715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85" name="文本框 84"/>
              <p:cNvSpPr txBox="1"/>
              <p:nvPr/>
            </p:nvSpPr>
            <p:spPr>
              <a:xfrm>
                <a:off x="3411024" y="3197466"/>
                <a:ext cx="121058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182756" y="1751422"/>
            <a:ext cx="10088221" cy="4270341"/>
            <a:chOff x="1182756" y="1751422"/>
            <a:chExt cx="10088221" cy="4270341"/>
          </a:xfrm>
        </p:grpSpPr>
        <p:sp>
          <p:nvSpPr>
            <p:cNvPr id="2" name="矩形: 圆角 1"/>
            <p:cNvSpPr/>
            <p:nvPr/>
          </p:nvSpPr>
          <p:spPr>
            <a:xfrm>
              <a:off x="1182756" y="2484783"/>
              <a:ext cx="765313" cy="2952704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2587486" y="4621696"/>
              <a:ext cx="765313" cy="1173600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5" name="矩形: 圆角 14"/>
            <p:cNvSpPr/>
            <p:nvPr/>
          </p:nvSpPr>
          <p:spPr>
            <a:xfrm>
              <a:off x="2587486" y="2094223"/>
              <a:ext cx="765313" cy="1173600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6" name="矩形: 圆角 15"/>
            <p:cNvSpPr/>
            <p:nvPr/>
          </p:nvSpPr>
          <p:spPr>
            <a:xfrm>
              <a:off x="3992216" y="1751422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7" name="矩形: 圆角 16"/>
            <p:cNvSpPr/>
            <p:nvPr/>
          </p:nvSpPr>
          <p:spPr>
            <a:xfrm>
              <a:off x="3992216" y="2473286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8" name="矩形: 圆角 17"/>
            <p:cNvSpPr/>
            <p:nvPr/>
          </p:nvSpPr>
          <p:spPr>
            <a:xfrm>
              <a:off x="3992216" y="3188121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9" name="矩形: 圆角 18"/>
            <p:cNvSpPr/>
            <p:nvPr/>
          </p:nvSpPr>
          <p:spPr>
            <a:xfrm>
              <a:off x="3992216" y="4074073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0" name="矩形: 圆角 19"/>
            <p:cNvSpPr/>
            <p:nvPr/>
          </p:nvSpPr>
          <p:spPr>
            <a:xfrm>
              <a:off x="3992216" y="4795937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1" name="矩形: 圆角 20"/>
            <p:cNvSpPr/>
            <p:nvPr/>
          </p:nvSpPr>
          <p:spPr>
            <a:xfrm>
              <a:off x="3992216" y="5510772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5" name="矩形: 圆角 24"/>
            <p:cNvSpPr/>
            <p:nvPr/>
          </p:nvSpPr>
          <p:spPr>
            <a:xfrm>
              <a:off x="6430619" y="1751422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6" name="矩形: 圆角 25"/>
            <p:cNvSpPr/>
            <p:nvPr/>
          </p:nvSpPr>
          <p:spPr>
            <a:xfrm>
              <a:off x="6430619" y="2473286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7" name="矩形: 圆角 26"/>
            <p:cNvSpPr/>
            <p:nvPr/>
          </p:nvSpPr>
          <p:spPr>
            <a:xfrm>
              <a:off x="6430619" y="3188121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8" name="矩形: 圆角 27"/>
            <p:cNvSpPr/>
            <p:nvPr/>
          </p:nvSpPr>
          <p:spPr>
            <a:xfrm>
              <a:off x="6430619" y="4074073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9" name="矩形: 圆角 28"/>
            <p:cNvSpPr/>
            <p:nvPr/>
          </p:nvSpPr>
          <p:spPr>
            <a:xfrm>
              <a:off x="6430619" y="4795937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0" name="矩形: 圆角 29"/>
            <p:cNvSpPr/>
            <p:nvPr/>
          </p:nvSpPr>
          <p:spPr>
            <a:xfrm>
              <a:off x="6430619" y="5510772"/>
              <a:ext cx="1881810" cy="510991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1" name="矩形: 圆角 30"/>
            <p:cNvSpPr/>
            <p:nvPr/>
          </p:nvSpPr>
          <p:spPr>
            <a:xfrm>
              <a:off x="9031357" y="4774096"/>
              <a:ext cx="765313" cy="1173600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2" name="矩形: 圆角 31"/>
            <p:cNvSpPr/>
            <p:nvPr/>
          </p:nvSpPr>
          <p:spPr>
            <a:xfrm>
              <a:off x="9031357" y="2246623"/>
              <a:ext cx="765313" cy="1173600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5" name="矩形: 圆角 34"/>
            <p:cNvSpPr/>
            <p:nvPr/>
          </p:nvSpPr>
          <p:spPr>
            <a:xfrm>
              <a:off x="10505664" y="2637183"/>
              <a:ext cx="765313" cy="2952704"/>
            </a:xfrm>
            <a:prstGeom prst="roundRect">
              <a:avLst/>
            </a:prstGeom>
            <a:solidFill>
              <a:schemeClr val="tx1">
                <a:lumMod val="95000"/>
                <a:lumOff val="5000"/>
              </a:schemeClr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grpSp>
          <p:nvGrpSpPr>
            <p:cNvPr id="39" name="组合 38"/>
            <p:cNvGrpSpPr/>
            <p:nvPr/>
          </p:nvGrpSpPr>
          <p:grpSpPr>
            <a:xfrm>
              <a:off x="2146852" y="2753139"/>
              <a:ext cx="289062" cy="2428100"/>
              <a:chOff x="2146852" y="2753139"/>
              <a:chExt cx="289062" cy="2428100"/>
            </a:xfrm>
          </p:grpSpPr>
          <p:cxnSp>
            <p:nvCxnSpPr>
              <p:cNvPr id="36" name="直接连接符 35"/>
              <p:cNvCxnSpPr/>
              <p:nvPr/>
            </p:nvCxnSpPr>
            <p:spPr>
              <a:xfrm flipV="1">
                <a:off x="2146852" y="2753139"/>
                <a:ext cx="248478" cy="58641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直接连接符 37"/>
              <p:cNvCxnSpPr/>
              <p:nvPr/>
            </p:nvCxnSpPr>
            <p:spPr>
              <a:xfrm>
                <a:off x="2179152" y="4515317"/>
                <a:ext cx="2567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0" name="组合 39"/>
            <p:cNvGrpSpPr/>
            <p:nvPr/>
          </p:nvGrpSpPr>
          <p:grpSpPr>
            <a:xfrm flipH="1">
              <a:off x="10008701" y="2832972"/>
              <a:ext cx="342906" cy="2348266"/>
              <a:chOff x="2146852" y="2673625"/>
              <a:chExt cx="289062" cy="2507614"/>
            </a:xfrm>
          </p:grpSpPr>
          <p:cxnSp>
            <p:nvCxnSpPr>
              <p:cNvPr id="41" name="直接连接符 40"/>
              <p:cNvCxnSpPr/>
              <p:nvPr/>
            </p:nvCxnSpPr>
            <p:spPr>
              <a:xfrm flipV="1">
                <a:off x="2146852" y="2673625"/>
                <a:ext cx="2890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直接连接符 41"/>
              <p:cNvCxnSpPr/>
              <p:nvPr/>
            </p:nvCxnSpPr>
            <p:spPr>
              <a:xfrm>
                <a:off x="2179152" y="4515317"/>
                <a:ext cx="256762" cy="665922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组合 51"/>
            <p:cNvGrpSpPr/>
            <p:nvPr/>
          </p:nvGrpSpPr>
          <p:grpSpPr>
            <a:xfrm>
              <a:off x="5981699" y="2007705"/>
              <a:ext cx="308113" cy="3784279"/>
              <a:chOff x="5981699" y="2007705"/>
              <a:chExt cx="308113" cy="3784279"/>
            </a:xfrm>
          </p:grpSpPr>
          <p:cxnSp>
            <p:nvCxnSpPr>
              <p:cNvPr id="46" name="直接连接符 45"/>
              <p:cNvCxnSpPr/>
              <p:nvPr/>
            </p:nvCxnSpPr>
            <p:spPr>
              <a:xfrm>
                <a:off x="5981699" y="2007705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/>
              <p:nvPr/>
            </p:nvCxnSpPr>
            <p:spPr>
              <a:xfrm>
                <a:off x="5981699" y="2764561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/>
              <p:nvPr/>
            </p:nvCxnSpPr>
            <p:spPr>
              <a:xfrm>
                <a:off x="5981699" y="3521417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/>
              <p:cNvCxnSpPr/>
              <p:nvPr/>
            </p:nvCxnSpPr>
            <p:spPr>
              <a:xfrm>
                <a:off x="5981699" y="4278273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/>
              <p:cNvCxnSpPr/>
              <p:nvPr/>
            </p:nvCxnSpPr>
            <p:spPr>
              <a:xfrm>
                <a:off x="5981699" y="5035129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直接连接符 50"/>
              <p:cNvCxnSpPr/>
              <p:nvPr/>
            </p:nvCxnSpPr>
            <p:spPr>
              <a:xfrm>
                <a:off x="5981699" y="5791984"/>
                <a:ext cx="308113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组合 58"/>
            <p:cNvGrpSpPr/>
            <p:nvPr/>
          </p:nvGrpSpPr>
          <p:grpSpPr>
            <a:xfrm>
              <a:off x="3528391" y="2094223"/>
              <a:ext cx="208722" cy="1362355"/>
              <a:chOff x="3528391" y="2094223"/>
              <a:chExt cx="208722" cy="1362355"/>
            </a:xfrm>
          </p:grpSpPr>
          <p:cxnSp>
            <p:nvCxnSpPr>
              <p:cNvPr id="54" name="直接连接符 53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组合 59"/>
            <p:cNvGrpSpPr/>
            <p:nvPr/>
          </p:nvGrpSpPr>
          <p:grpSpPr>
            <a:xfrm>
              <a:off x="3571463" y="4442881"/>
              <a:ext cx="208722" cy="1362355"/>
              <a:chOff x="3528391" y="2094223"/>
              <a:chExt cx="208722" cy="1362355"/>
            </a:xfrm>
          </p:grpSpPr>
          <p:cxnSp>
            <p:nvCxnSpPr>
              <p:cNvPr id="61" name="直接连接符 60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直接连接符 61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直接连接符 62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4" name="组合 63"/>
            <p:cNvGrpSpPr/>
            <p:nvPr/>
          </p:nvGrpSpPr>
          <p:grpSpPr>
            <a:xfrm flipH="1">
              <a:off x="8524460" y="2057868"/>
              <a:ext cx="217010" cy="1362355"/>
              <a:chOff x="3528391" y="2094223"/>
              <a:chExt cx="208722" cy="1362355"/>
            </a:xfrm>
          </p:grpSpPr>
          <p:cxnSp>
            <p:nvCxnSpPr>
              <p:cNvPr id="65" name="直接连接符 64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组合 67"/>
            <p:cNvGrpSpPr/>
            <p:nvPr/>
          </p:nvGrpSpPr>
          <p:grpSpPr>
            <a:xfrm flipH="1">
              <a:off x="8567532" y="4406526"/>
              <a:ext cx="217010" cy="1362355"/>
              <a:chOff x="3528391" y="2094223"/>
              <a:chExt cx="208722" cy="1362355"/>
            </a:xfrm>
          </p:grpSpPr>
          <p:cxnSp>
            <p:nvCxnSpPr>
              <p:cNvPr id="69" name="直接连接符 68"/>
              <p:cNvCxnSpPr/>
              <p:nvPr/>
            </p:nvCxnSpPr>
            <p:spPr>
              <a:xfrm flipV="1">
                <a:off x="3528391" y="2094223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/>
            </p:nvCxnSpPr>
            <p:spPr>
              <a:xfrm>
                <a:off x="3528391" y="3110948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1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896263" y="1285325"/>
            <a:ext cx="10244506" cy="5376507"/>
            <a:chOff x="896263" y="1285325"/>
            <a:chExt cx="10244506" cy="5376507"/>
          </a:xfrm>
        </p:grpSpPr>
        <p:grpSp>
          <p:nvGrpSpPr>
            <p:cNvPr id="41" name="组合 40"/>
            <p:cNvGrpSpPr/>
            <p:nvPr/>
          </p:nvGrpSpPr>
          <p:grpSpPr>
            <a:xfrm>
              <a:off x="1466851" y="2067339"/>
              <a:ext cx="8929479" cy="3627783"/>
              <a:chOff x="1466851" y="2067339"/>
              <a:chExt cx="8929479" cy="3627783"/>
            </a:xfrm>
          </p:grpSpPr>
          <p:grpSp>
            <p:nvGrpSpPr>
              <p:cNvPr id="35" name="组合 34"/>
              <p:cNvGrpSpPr/>
              <p:nvPr/>
            </p:nvGrpSpPr>
            <p:grpSpPr>
              <a:xfrm>
                <a:off x="1466851" y="2067339"/>
                <a:ext cx="7875932" cy="3627783"/>
                <a:chOff x="1466851" y="2067339"/>
                <a:chExt cx="7875932" cy="3627783"/>
              </a:xfrm>
            </p:grpSpPr>
            <p:grpSp>
              <p:nvGrpSpPr>
                <p:cNvPr id="20" name="组合 19"/>
                <p:cNvGrpSpPr/>
                <p:nvPr/>
              </p:nvGrpSpPr>
              <p:grpSpPr>
                <a:xfrm>
                  <a:off x="2991678" y="2067339"/>
                  <a:ext cx="6351105" cy="3627783"/>
                  <a:chOff x="2991678" y="2067339"/>
                  <a:chExt cx="6351105" cy="3627783"/>
                </a:xfrm>
              </p:grpSpPr>
              <p:cxnSp>
                <p:nvCxnSpPr>
                  <p:cNvPr id="14" name="直接连接符 13"/>
                  <p:cNvCxnSpPr/>
                  <p:nvPr/>
                </p:nvCxnSpPr>
                <p:spPr>
                  <a:xfrm>
                    <a:off x="2991678" y="2186609"/>
                    <a:ext cx="6351105" cy="3170582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6" name="直接连接符 15"/>
                  <p:cNvCxnSpPr/>
                  <p:nvPr/>
                </p:nvCxnSpPr>
                <p:spPr>
                  <a:xfrm flipV="1">
                    <a:off x="3438939" y="2305878"/>
                    <a:ext cx="5188226" cy="2733261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直接连接符 17"/>
                  <p:cNvCxnSpPr/>
                  <p:nvPr/>
                </p:nvCxnSpPr>
                <p:spPr>
                  <a:xfrm>
                    <a:off x="6096000" y="2067339"/>
                    <a:ext cx="463826" cy="3627783"/>
                  </a:xfrm>
                  <a:prstGeom prst="line">
                    <a:avLst/>
                  </a:prstGeom>
                  <a:ln>
                    <a:solidFill>
                      <a:schemeClr val="tx1">
                        <a:lumMod val="65000"/>
                        <a:lumOff val="3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cxnSp>
              <p:nvCxnSpPr>
                <p:cNvPr id="28" name="直接连接符 27"/>
                <p:cNvCxnSpPr/>
                <p:nvPr/>
              </p:nvCxnSpPr>
              <p:spPr>
                <a:xfrm flipH="1">
                  <a:off x="1490870" y="2127757"/>
                  <a:ext cx="1442829" cy="1921277"/>
                </a:xfrm>
                <a:prstGeom prst="line">
                  <a:avLst/>
                </a:prstGeom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直接连接符 29"/>
                <p:cNvCxnSpPr/>
                <p:nvPr/>
              </p:nvCxnSpPr>
              <p:spPr>
                <a:xfrm>
                  <a:off x="1466851" y="4107507"/>
                  <a:ext cx="2051601" cy="931631"/>
                </a:xfrm>
                <a:prstGeom prst="line">
                  <a:avLst/>
                </a:prstGeom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直接连接符 31"/>
                <p:cNvCxnSpPr/>
                <p:nvPr/>
              </p:nvCxnSpPr>
              <p:spPr>
                <a:xfrm>
                  <a:off x="2849217" y="2186609"/>
                  <a:ext cx="632790" cy="2873732"/>
                </a:xfrm>
                <a:prstGeom prst="line">
                  <a:avLst/>
                </a:prstGeom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直接连接符 33"/>
                <p:cNvCxnSpPr/>
                <p:nvPr/>
              </p:nvCxnSpPr>
              <p:spPr>
                <a:xfrm flipV="1">
                  <a:off x="1466851" y="3672508"/>
                  <a:ext cx="4692097" cy="416783"/>
                </a:xfrm>
                <a:prstGeom prst="line">
                  <a:avLst/>
                </a:prstGeom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9" name="直接连接符 38"/>
              <p:cNvCxnSpPr/>
              <p:nvPr/>
            </p:nvCxnSpPr>
            <p:spPr>
              <a:xfrm flipV="1">
                <a:off x="6167230" y="3672508"/>
                <a:ext cx="4229100" cy="89453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椭圆 1"/>
            <p:cNvSpPr/>
            <p:nvPr/>
          </p:nvSpPr>
          <p:spPr>
            <a:xfrm>
              <a:off x="5486401" y="2951922"/>
              <a:ext cx="1620078" cy="1620078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 w="76200">
              <a:solidFill>
                <a:srgbClr val="0D0D0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椭圆 20"/>
            <p:cNvSpPr/>
            <p:nvPr/>
          </p:nvSpPr>
          <p:spPr>
            <a:xfrm>
              <a:off x="2411895" y="1706885"/>
              <a:ext cx="1043609" cy="1043609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椭圆 21"/>
            <p:cNvSpPr/>
            <p:nvPr/>
          </p:nvSpPr>
          <p:spPr>
            <a:xfrm>
              <a:off x="2960203" y="4517334"/>
              <a:ext cx="1043609" cy="1043609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椭圆 22"/>
            <p:cNvSpPr/>
            <p:nvPr/>
          </p:nvSpPr>
          <p:spPr>
            <a:xfrm>
              <a:off x="6033052" y="5131237"/>
              <a:ext cx="1043609" cy="1043609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椭圆 23"/>
            <p:cNvSpPr/>
            <p:nvPr/>
          </p:nvSpPr>
          <p:spPr>
            <a:xfrm>
              <a:off x="8746435" y="4722409"/>
              <a:ext cx="1043609" cy="1043609"/>
            </a:xfrm>
            <a:prstGeom prst="ellipse">
              <a:avLst/>
            </a:prstGeom>
            <a:blipFill>
              <a:blip r:embed="rId7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椭圆 24"/>
            <p:cNvSpPr/>
            <p:nvPr/>
          </p:nvSpPr>
          <p:spPr>
            <a:xfrm>
              <a:off x="8224630" y="1815213"/>
              <a:ext cx="1043609" cy="1043609"/>
            </a:xfrm>
            <a:prstGeom prst="ellipse">
              <a:avLst/>
            </a:prstGeom>
            <a:blipFill>
              <a:blip r:embed="rId8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椭圆 25"/>
            <p:cNvSpPr/>
            <p:nvPr/>
          </p:nvSpPr>
          <p:spPr>
            <a:xfrm>
              <a:off x="5574195" y="1367414"/>
              <a:ext cx="1043609" cy="1043609"/>
            </a:xfrm>
            <a:prstGeom prst="ellipse">
              <a:avLst/>
            </a:prstGeom>
            <a:blipFill>
              <a:blip r:embed="rId9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椭圆 35"/>
            <p:cNvSpPr/>
            <p:nvPr/>
          </p:nvSpPr>
          <p:spPr>
            <a:xfrm>
              <a:off x="982315" y="3473066"/>
              <a:ext cx="1098934" cy="1098934"/>
            </a:xfrm>
            <a:prstGeom prst="ellipse">
              <a:avLst/>
            </a:prstGeom>
            <a:blipFill>
              <a:blip r:embed="rId10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椭圆 36"/>
            <p:cNvSpPr/>
            <p:nvPr/>
          </p:nvSpPr>
          <p:spPr>
            <a:xfrm>
              <a:off x="2789830" y="3405311"/>
              <a:ext cx="894024" cy="894024"/>
            </a:xfrm>
            <a:prstGeom prst="ellipse">
              <a:avLst/>
            </a:prstGeom>
            <a:blipFill>
              <a:blip r:embed="rId11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9952382" y="3110948"/>
              <a:ext cx="1188387" cy="1188387"/>
            </a:xfrm>
            <a:prstGeom prst="ellipse">
              <a:avLst/>
            </a:prstGeom>
            <a:blipFill>
              <a:blip r:embed="rId12"/>
              <a:stretch>
                <a:fillRect/>
              </a:stretch>
            </a:blipFill>
            <a:ln w="28575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矩形 41"/>
            <p:cNvSpPr/>
            <p:nvPr/>
          </p:nvSpPr>
          <p:spPr>
            <a:xfrm>
              <a:off x="3648455" y="3462464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3" name="矩形 42"/>
            <p:cNvSpPr/>
            <p:nvPr/>
          </p:nvSpPr>
          <p:spPr>
            <a:xfrm>
              <a:off x="2991678" y="5652249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4" name="矩形 43"/>
            <p:cNvSpPr/>
            <p:nvPr/>
          </p:nvSpPr>
          <p:spPr>
            <a:xfrm>
              <a:off x="5962253" y="6292500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5" name="矩形 44"/>
            <p:cNvSpPr/>
            <p:nvPr/>
          </p:nvSpPr>
          <p:spPr>
            <a:xfrm>
              <a:off x="8785579" y="5844498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6" name="矩形 45"/>
            <p:cNvSpPr/>
            <p:nvPr/>
          </p:nvSpPr>
          <p:spPr>
            <a:xfrm>
              <a:off x="9989371" y="4374910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7" name="矩形 46"/>
            <p:cNvSpPr/>
            <p:nvPr/>
          </p:nvSpPr>
          <p:spPr>
            <a:xfrm>
              <a:off x="8259850" y="2957144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8" name="矩形 47"/>
            <p:cNvSpPr/>
            <p:nvPr/>
          </p:nvSpPr>
          <p:spPr>
            <a:xfrm>
              <a:off x="4892208" y="2425799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9" name="矩形 48"/>
            <p:cNvSpPr/>
            <p:nvPr/>
          </p:nvSpPr>
          <p:spPr>
            <a:xfrm>
              <a:off x="2324531" y="1285325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50" name="矩形 49"/>
            <p:cNvSpPr/>
            <p:nvPr/>
          </p:nvSpPr>
          <p:spPr>
            <a:xfrm>
              <a:off x="896263" y="4809877"/>
              <a:ext cx="1114408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946429" y="1440721"/>
            <a:ext cx="10301655" cy="4453371"/>
            <a:chOff x="946429" y="1440721"/>
            <a:chExt cx="10301655" cy="4453371"/>
          </a:xfrm>
        </p:grpSpPr>
        <p:cxnSp>
          <p:nvCxnSpPr>
            <p:cNvPr id="14" name="直接连接符 13"/>
            <p:cNvCxnSpPr/>
            <p:nvPr/>
          </p:nvCxnSpPr>
          <p:spPr>
            <a:xfrm flipV="1">
              <a:off x="3950083" y="2152845"/>
              <a:ext cx="777305" cy="1251955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/>
          </p:nvCxnSpPr>
          <p:spPr>
            <a:xfrm flipH="1" flipV="1">
              <a:off x="8297318" y="3893597"/>
              <a:ext cx="470164" cy="1360762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直接连接符 15"/>
            <p:cNvCxnSpPr/>
            <p:nvPr/>
          </p:nvCxnSpPr>
          <p:spPr>
            <a:xfrm flipH="1" flipV="1">
              <a:off x="10003827" y="2272920"/>
              <a:ext cx="496397" cy="1376074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直接连接符 16"/>
            <p:cNvCxnSpPr>
              <a:endCxn id="26" idx="2"/>
            </p:cNvCxnSpPr>
            <p:nvPr/>
          </p:nvCxnSpPr>
          <p:spPr>
            <a:xfrm flipV="1">
              <a:off x="5591629" y="4151336"/>
              <a:ext cx="503418" cy="1103023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直接连接符 17"/>
            <p:cNvCxnSpPr/>
            <p:nvPr/>
          </p:nvCxnSpPr>
          <p:spPr>
            <a:xfrm>
              <a:off x="1775012" y="3776425"/>
              <a:ext cx="8492038" cy="0"/>
            </a:xfrm>
            <a:prstGeom prst="line">
              <a:avLst/>
            </a:prstGeom>
            <a:ln w="381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9" name="组合 18"/>
            <p:cNvGrpSpPr/>
            <p:nvPr/>
          </p:nvGrpSpPr>
          <p:grpSpPr>
            <a:xfrm>
              <a:off x="946429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20" name="组合 1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22" name="椭圆 2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3" name="椭圆 2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1" name="文本框 20"/>
              <p:cNvSpPr txBox="1"/>
              <p:nvPr/>
            </p:nvSpPr>
            <p:spPr>
              <a:xfrm>
                <a:off x="2538232" y="3456961"/>
                <a:ext cx="1479112" cy="1191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24" name="组合 23"/>
            <p:cNvGrpSpPr/>
            <p:nvPr/>
          </p:nvGrpSpPr>
          <p:grpSpPr>
            <a:xfrm>
              <a:off x="5428868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25" name="组合 2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27" name="椭圆 2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8" name="椭圆 2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6" name="文本框 25"/>
              <p:cNvSpPr txBox="1"/>
              <p:nvPr/>
            </p:nvSpPr>
            <p:spPr>
              <a:xfrm>
                <a:off x="2538232" y="3456961"/>
                <a:ext cx="1479112" cy="1191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9911307" y="3101790"/>
              <a:ext cx="1336777" cy="1336775"/>
              <a:chOff x="2156549" y="2881916"/>
              <a:chExt cx="2249915" cy="2249913"/>
            </a:xfrm>
          </p:grpSpPr>
          <p:grpSp>
            <p:nvGrpSpPr>
              <p:cNvPr id="30" name="组合 2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32" name="椭圆 3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33" name="椭圆 3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chemeClr val="tx1">
                    <a:lumMod val="95000"/>
                    <a:lumOff val="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31" name="文本框 30"/>
              <p:cNvSpPr txBox="1"/>
              <p:nvPr/>
            </p:nvSpPr>
            <p:spPr>
              <a:xfrm>
                <a:off x="2538232" y="3456961"/>
                <a:ext cx="1479112" cy="1191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4061209" y="1440721"/>
              <a:ext cx="1336777" cy="1336775"/>
              <a:chOff x="2156549" y="2881916"/>
              <a:chExt cx="2249915" cy="2249913"/>
            </a:xfrm>
          </p:grpSpPr>
          <p:grpSp>
            <p:nvGrpSpPr>
              <p:cNvPr id="35" name="组合 3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37" name="椭圆 3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38" name="椭圆 3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6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36" name="文本框 35"/>
              <p:cNvSpPr txBox="1"/>
              <p:nvPr/>
            </p:nvSpPr>
            <p:spPr>
              <a:xfrm>
                <a:off x="2538232" y="3456961"/>
                <a:ext cx="1479112" cy="11914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39" name="组合 38"/>
            <p:cNvGrpSpPr/>
            <p:nvPr/>
          </p:nvGrpSpPr>
          <p:grpSpPr>
            <a:xfrm>
              <a:off x="5052674" y="4846444"/>
              <a:ext cx="978090" cy="978089"/>
              <a:chOff x="2156549" y="2881916"/>
              <a:chExt cx="2249915" cy="2249913"/>
            </a:xfrm>
          </p:grpSpPr>
          <p:grpSp>
            <p:nvGrpSpPr>
              <p:cNvPr id="40" name="组合 3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42" name="椭圆 4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43" name="椭圆 4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41" name="文本框 40"/>
              <p:cNvSpPr txBox="1"/>
              <p:nvPr/>
            </p:nvSpPr>
            <p:spPr>
              <a:xfrm>
                <a:off x="2538231" y="3333233"/>
                <a:ext cx="1479112" cy="1345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8327260" y="4849786"/>
              <a:ext cx="978090" cy="978089"/>
              <a:chOff x="2156549" y="2881916"/>
              <a:chExt cx="2249915" cy="2249913"/>
            </a:xfrm>
          </p:grpSpPr>
          <p:grpSp>
            <p:nvGrpSpPr>
              <p:cNvPr id="45" name="组合 44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47" name="椭圆 46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48" name="椭圆 47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46" name="文本框 45"/>
              <p:cNvSpPr txBox="1"/>
              <p:nvPr/>
            </p:nvSpPr>
            <p:spPr>
              <a:xfrm>
                <a:off x="2538231" y="3333233"/>
                <a:ext cx="1479112" cy="1345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9458120" y="1737986"/>
              <a:ext cx="978090" cy="978089"/>
              <a:chOff x="2156549" y="2881916"/>
              <a:chExt cx="2249915" cy="2249913"/>
            </a:xfrm>
          </p:grpSpPr>
          <p:grpSp>
            <p:nvGrpSpPr>
              <p:cNvPr id="50" name="组合 49"/>
              <p:cNvGrpSpPr/>
              <p:nvPr/>
            </p:nvGrpSpPr>
            <p:grpSpPr>
              <a:xfrm>
                <a:off x="2156549" y="2881916"/>
                <a:ext cx="2249915" cy="2249913"/>
                <a:chOff x="1168839" y="2212194"/>
                <a:chExt cx="2535830" cy="2535828"/>
              </a:xfrm>
            </p:grpSpPr>
            <p:sp>
              <p:nvSpPr>
                <p:cNvPr id="52" name="椭圆 51"/>
                <p:cNvSpPr/>
                <p:nvPr/>
              </p:nvSpPr>
              <p:spPr>
                <a:xfrm>
                  <a:off x="1168839" y="2212194"/>
                  <a:ext cx="2535830" cy="253582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53" name="椭圆 52"/>
                <p:cNvSpPr/>
                <p:nvPr/>
              </p:nvSpPr>
              <p:spPr>
                <a:xfrm>
                  <a:off x="1290272" y="2333626"/>
                  <a:ext cx="2292965" cy="2292965"/>
                </a:xfrm>
                <a:prstGeom prst="ellipse">
                  <a:avLst/>
                </a:prstGeom>
                <a:solidFill>
                  <a:srgbClr val="FFC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20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51" name="文本框 50"/>
              <p:cNvSpPr txBox="1"/>
              <p:nvPr/>
            </p:nvSpPr>
            <p:spPr>
              <a:xfrm>
                <a:off x="2538231" y="3333233"/>
                <a:ext cx="1479112" cy="1345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</a:t>
                </a:r>
                <a:endParaRPr lang="en-US" altLang="zh-CN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  <a:p>
                <a:pPr algn="ctr"/>
                <a:r>
                  <a:rPr lang="zh-CN" altLang="en-US" sz="16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名称</a:t>
                </a:r>
              </a:p>
            </p:txBody>
          </p:sp>
        </p:grpSp>
        <p:grpSp>
          <p:nvGrpSpPr>
            <p:cNvPr id="54" name="组合 53"/>
            <p:cNvGrpSpPr/>
            <p:nvPr/>
          </p:nvGrpSpPr>
          <p:grpSpPr>
            <a:xfrm>
              <a:off x="5397986" y="1603914"/>
              <a:ext cx="922047" cy="855716"/>
              <a:chOff x="1079474" y="4833658"/>
              <a:chExt cx="922047" cy="855716"/>
            </a:xfrm>
          </p:grpSpPr>
          <p:sp>
            <p:nvSpPr>
              <p:cNvPr id="55" name="文本框 54"/>
              <p:cNvSpPr txBox="1"/>
              <p:nvPr/>
            </p:nvSpPr>
            <p:spPr>
              <a:xfrm>
                <a:off x="1079474" y="4833658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56" name="文本框 55"/>
              <p:cNvSpPr txBox="1"/>
              <p:nvPr/>
            </p:nvSpPr>
            <p:spPr>
              <a:xfrm>
                <a:off x="1079474" y="5130711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57" name="文本框 56"/>
              <p:cNvSpPr txBox="1"/>
              <p:nvPr/>
            </p:nvSpPr>
            <p:spPr>
              <a:xfrm>
                <a:off x="1079474" y="5427764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8320906" y="1756071"/>
              <a:ext cx="922047" cy="855716"/>
              <a:chOff x="1079474" y="4833658"/>
              <a:chExt cx="922047" cy="855716"/>
            </a:xfrm>
          </p:grpSpPr>
          <p:sp>
            <p:nvSpPr>
              <p:cNvPr id="59" name="文本框 58"/>
              <p:cNvSpPr txBox="1"/>
              <p:nvPr/>
            </p:nvSpPr>
            <p:spPr>
              <a:xfrm>
                <a:off x="1079474" y="4833658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0" name="文本框 59"/>
              <p:cNvSpPr txBox="1"/>
              <p:nvPr/>
            </p:nvSpPr>
            <p:spPr>
              <a:xfrm>
                <a:off x="1079474" y="5130711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1" name="文本框 60"/>
              <p:cNvSpPr txBox="1"/>
              <p:nvPr/>
            </p:nvSpPr>
            <p:spPr>
              <a:xfrm>
                <a:off x="1079474" y="5427764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62" name="组合 61"/>
            <p:cNvGrpSpPr/>
            <p:nvPr/>
          </p:nvGrpSpPr>
          <p:grpSpPr>
            <a:xfrm>
              <a:off x="9454700" y="5038376"/>
              <a:ext cx="922047" cy="855716"/>
              <a:chOff x="1079474" y="4833658"/>
              <a:chExt cx="922047" cy="855716"/>
            </a:xfrm>
          </p:grpSpPr>
          <p:sp>
            <p:nvSpPr>
              <p:cNvPr id="63" name="文本框 62"/>
              <p:cNvSpPr txBox="1"/>
              <p:nvPr/>
            </p:nvSpPr>
            <p:spPr>
              <a:xfrm>
                <a:off x="1079474" y="4833658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4" name="文本框 63"/>
              <p:cNvSpPr txBox="1"/>
              <p:nvPr/>
            </p:nvSpPr>
            <p:spPr>
              <a:xfrm>
                <a:off x="1079474" y="5130711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5" name="文本框 64"/>
              <p:cNvSpPr txBox="1"/>
              <p:nvPr/>
            </p:nvSpPr>
            <p:spPr>
              <a:xfrm>
                <a:off x="1079474" y="5427764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grpSp>
          <p:nvGrpSpPr>
            <p:cNvPr id="66" name="组合 65"/>
            <p:cNvGrpSpPr/>
            <p:nvPr/>
          </p:nvGrpSpPr>
          <p:grpSpPr>
            <a:xfrm>
              <a:off x="6161322" y="5024973"/>
              <a:ext cx="922047" cy="855716"/>
              <a:chOff x="1079474" y="4833658"/>
              <a:chExt cx="922047" cy="855716"/>
            </a:xfrm>
          </p:grpSpPr>
          <p:sp>
            <p:nvSpPr>
              <p:cNvPr id="67" name="文本框 66"/>
              <p:cNvSpPr txBox="1"/>
              <p:nvPr/>
            </p:nvSpPr>
            <p:spPr>
              <a:xfrm>
                <a:off x="1079474" y="4833658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8" name="文本框 67"/>
              <p:cNvSpPr txBox="1"/>
              <p:nvPr/>
            </p:nvSpPr>
            <p:spPr>
              <a:xfrm>
                <a:off x="1079474" y="5130711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  <p:sp>
            <p:nvSpPr>
              <p:cNvPr id="69" name="文本框 68"/>
              <p:cNvSpPr txBox="1"/>
              <p:nvPr/>
            </p:nvSpPr>
            <p:spPr>
              <a:xfrm>
                <a:off x="1079474" y="5427764"/>
                <a:ext cx="922047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algn="ctr">
                  <a:buFont typeface="Wingdings" panose="05000000000000000000" pitchFamily="2" charset="2"/>
                  <a:buChar char="l"/>
                </a:pPr>
                <a:r>
                  <a:rPr lang="zh-CN" altLang="en-US" sz="1100"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部门名称</a:t>
                </a:r>
              </a:p>
            </p:txBody>
          </p:sp>
        </p:grpSp>
        <p:sp>
          <p:nvSpPr>
            <p:cNvPr id="70" name="椭圆 69"/>
            <p:cNvSpPr/>
            <p:nvPr/>
          </p:nvSpPr>
          <p:spPr>
            <a:xfrm>
              <a:off x="2934120" y="2896618"/>
              <a:ext cx="1795478" cy="1795473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1" name="椭圆 70"/>
            <p:cNvSpPr/>
            <p:nvPr/>
          </p:nvSpPr>
          <p:spPr>
            <a:xfrm>
              <a:off x="7416559" y="2896618"/>
              <a:ext cx="1795478" cy="1795473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2304050" y="1536074"/>
            <a:ext cx="7581712" cy="5015777"/>
            <a:chOff x="2304050" y="1536074"/>
            <a:chExt cx="7581712" cy="5015777"/>
          </a:xfrm>
        </p:grpSpPr>
        <p:sp>
          <p:nvSpPr>
            <p:cNvPr id="95" name="矩形: 圆角 94"/>
            <p:cNvSpPr/>
            <p:nvPr/>
          </p:nvSpPr>
          <p:spPr>
            <a:xfrm>
              <a:off x="2404044" y="2548190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grpSp>
          <p:nvGrpSpPr>
            <p:cNvPr id="96" name="组合 95"/>
            <p:cNvGrpSpPr/>
            <p:nvPr/>
          </p:nvGrpSpPr>
          <p:grpSpPr>
            <a:xfrm rot="16200000" flipH="1">
              <a:off x="5809153" y="687506"/>
              <a:ext cx="330691" cy="3343376"/>
              <a:chOff x="3528391" y="2156010"/>
              <a:chExt cx="208722" cy="1222612"/>
            </a:xfrm>
          </p:grpSpPr>
          <p:cxnSp>
            <p:nvCxnSpPr>
              <p:cNvPr id="97" name="直接连接符 96"/>
              <p:cNvCxnSpPr/>
              <p:nvPr/>
            </p:nvCxnSpPr>
            <p:spPr>
              <a:xfrm flipV="1">
                <a:off x="3528391" y="2156010"/>
                <a:ext cx="208722" cy="379063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直接连接符 97"/>
              <p:cNvCxnSpPr/>
              <p:nvPr/>
            </p:nvCxnSpPr>
            <p:spPr>
              <a:xfrm>
                <a:off x="3548270" y="2753139"/>
                <a:ext cx="168965" cy="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直接连接符 98"/>
              <p:cNvCxnSpPr/>
              <p:nvPr/>
            </p:nvCxnSpPr>
            <p:spPr>
              <a:xfrm>
                <a:off x="3528391" y="3032992"/>
                <a:ext cx="208722" cy="345630"/>
              </a:xfrm>
              <a:prstGeom prst="lin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0" name="矩形: 圆角 99"/>
            <p:cNvSpPr/>
            <p:nvPr/>
          </p:nvSpPr>
          <p:spPr>
            <a:xfrm>
              <a:off x="5208103" y="1536074"/>
              <a:ext cx="1881810" cy="51099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1" name="矩形: 圆角 100"/>
            <p:cNvSpPr/>
            <p:nvPr/>
          </p:nvSpPr>
          <p:spPr>
            <a:xfrm>
              <a:off x="7744670" y="2548190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2" name="矩形: 圆角 101"/>
            <p:cNvSpPr/>
            <p:nvPr/>
          </p:nvSpPr>
          <p:spPr>
            <a:xfrm>
              <a:off x="4994825" y="2548190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cxnSp>
          <p:nvCxnSpPr>
            <p:cNvPr id="3" name="直接连接符 2"/>
            <p:cNvCxnSpPr/>
            <p:nvPr/>
          </p:nvCxnSpPr>
          <p:spPr>
            <a:xfrm flipH="1">
              <a:off x="3342946" y="3197087"/>
              <a:ext cx="0" cy="467139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直接连接符 102"/>
            <p:cNvCxnSpPr/>
            <p:nvPr/>
          </p:nvCxnSpPr>
          <p:spPr>
            <a:xfrm flipH="1">
              <a:off x="5935729" y="3197087"/>
              <a:ext cx="0" cy="467139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直接连接符 103"/>
            <p:cNvCxnSpPr/>
            <p:nvPr/>
          </p:nvCxnSpPr>
          <p:spPr>
            <a:xfrm flipH="1">
              <a:off x="8683488" y="3197087"/>
              <a:ext cx="0" cy="467139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" name="矩形: 圆角 104"/>
            <p:cNvSpPr/>
            <p:nvPr/>
          </p:nvSpPr>
          <p:spPr>
            <a:xfrm>
              <a:off x="2404044" y="3771846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6" name="矩形: 圆角 105"/>
            <p:cNvSpPr/>
            <p:nvPr/>
          </p:nvSpPr>
          <p:spPr>
            <a:xfrm>
              <a:off x="7744670" y="3771846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7" name="矩形: 圆角 106"/>
            <p:cNvSpPr/>
            <p:nvPr/>
          </p:nvSpPr>
          <p:spPr>
            <a:xfrm>
              <a:off x="4994825" y="3771846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8" name="矩形: 圆角 107"/>
            <p:cNvSpPr/>
            <p:nvPr/>
          </p:nvSpPr>
          <p:spPr>
            <a:xfrm>
              <a:off x="2375451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09" name="矩形: 圆角 108"/>
            <p:cNvSpPr/>
            <p:nvPr/>
          </p:nvSpPr>
          <p:spPr>
            <a:xfrm>
              <a:off x="2911066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0" name="矩形: 圆角 109"/>
            <p:cNvSpPr/>
            <p:nvPr/>
          </p:nvSpPr>
          <p:spPr>
            <a:xfrm>
              <a:off x="3446681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1" name="矩形: 圆角 110"/>
            <p:cNvSpPr/>
            <p:nvPr/>
          </p:nvSpPr>
          <p:spPr>
            <a:xfrm>
              <a:off x="3982296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2" name="矩形: 圆角 111"/>
            <p:cNvSpPr/>
            <p:nvPr/>
          </p:nvSpPr>
          <p:spPr>
            <a:xfrm>
              <a:off x="4964174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3" name="矩形: 圆角 112"/>
            <p:cNvSpPr/>
            <p:nvPr/>
          </p:nvSpPr>
          <p:spPr>
            <a:xfrm>
              <a:off x="5499789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4" name="矩形: 圆角 113"/>
            <p:cNvSpPr/>
            <p:nvPr/>
          </p:nvSpPr>
          <p:spPr>
            <a:xfrm>
              <a:off x="6035404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5" name="矩形: 圆角 114"/>
            <p:cNvSpPr/>
            <p:nvPr/>
          </p:nvSpPr>
          <p:spPr>
            <a:xfrm>
              <a:off x="6571019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6" name="矩形: 圆角 115"/>
            <p:cNvSpPr/>
            <p:nvPr/>
          </p:nvSpPr>
          <p:spPr>
            <a:xfrm>
              <a:off x="7716077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7" name="矩形: 圆角 116"/>
            <p:cNvSpPr/>
            <p:nvPr/>
          </p:nvSpPr>
          <p:spPr>
            <a:xfrm>
              <a:off x="8251692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8" name="矩形: 圆角 117"/>
            <p:cNvSpPr/>
            <p:nvPr/>
          </p:nvSpPr>
          <p:spPr>
            <a:xfrm>
              <a:off x="8787307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19" name="矩形: 圆角 118"/>
            <p:cNvSpPr/>
            <p:nvPr/>
          </p:nvSpPr>
          <p:spPr>
            <a:xfrm>
              <a:off x="9322922" y="4778590"/>
              <a:ext cx="353253" cy="1773261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120" name="左大括号 119"/>
            <p:cNvSpPr/>
            <p:nvPr/>
          </p:nvSpPr>
          <p:spPr>
            <a:xfrm rot="5400000">
              <a:off x="5759117" y="3518742"/>
              <a:ext cx="353225" cy="2077794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左大括号 120"/>
            <p:cNvSpPr/>
            <p:nvPr/>
          </p:nvSpPr>
          <p:spPr>
            <a:xfrm rot="5400000">
              <a:off x="8670252" y="3518741"/>
              <a:ext cx="353225" cy="2077794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左大括号 121"/>
            <p:cNvSpPr/>
            <p:nvPr/>
          </p:nvSpPr>
          <p:spPr>
            <a:xfrm rot="5400000">
              <a:off x="3166334" y="3518741"/>
              <a:ext cx="353225" cy="2077794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161820" y="1678363"/>
            <a:ext cx="9860596" cy="4040264"/>
            <a:chOff x="1161820" y="1678363"/>
            <a:chExt cx="9860596" cy="4040264"/>
          </a:xfrm>
        </p:grpSpPr>
        <p:cxnSp>
          <p:nvCxnSpPr>
            <p:cNvPr id="60" name="直接连接符 59"/>
            <p:cNvCxnSpPr/>
            <p:nvPr/>
          </p:nvCxnSpPr>
          <p:spPr>
            <a:xfrm flipH="1">
              <a:off x="1934976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直接连接符 60"/>
            <p:cNvCxnSpPr/>
            <p:nvPr/>
          </p:nvCxnSpPr>
          <p:spPr>
            <a:xfrm flipH="1">
              <a:off x="4015488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直接连接符 61"/>
            <p:cNvCxnSpPr/>
            <p:nvPr/>
          </p:nvCxnSpPr>
          <p:spPr>
            <a:xfrm flipH="1">
              <a:off x="6089650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直接连接符 62"/>
            <p:cNvCxnSpPr/>
            <p:nvPr/>
          </p:nvCxnSpPr>
          <p:spPr>
            <a:xfrm flipH="1">
              <a:off x="8170162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直接连接符 63"/>
            <p:cNvCxnSpPr/>
            <p:nvPr/>
          </p:nvCxnSpPr>
          <p:spPr>
            <a:xfrm flipH="1">
              <a:off x="10255643" y="4418674"/>
              <a:ext cx="0" cy="722234"/>
            </a:xfrm>
            <a:prstGeom prst="line">
              <a:avLst/>
            </a:prstGeom>
            <a:ln w="19050">
              <a:solidFill>
                <a:schemeClr val="bg1">
                  <a:lumMod val="7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圆角矩形 14"/>
            <p:cNvSpPr/>
            <p:nvPr/>
          </p:nvSpPr>
          <p:spPr bwMode="auto">
            <a:xfrm>
              <a:off x="5175132" y="1678363"/>
              <a:ext cx="1841735" cy="936149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grpSp>
          <p:nvGrpSpPr>
            <p:cNvPr id="66" name="组合 65"/>
            <p:cNvGrpSpPr/>
            <p:nvPr/>
          </p:nvGrpSpPr>
          <p:grpSpPr>
            <a:xfrm>
              <a:off x="1934976" y="2614513"/>
              <a:ext cx="8322048" cy="973242"/>
              <a:chOff x="1934976" y="2976367"/>
              <a:chExt cx="8322048" cy="1255537"/>
            </a:xfrm>
            <a:effectLst/>
          </p:grpSpPr>
          <p:cxnSp>
            <p:nvCxnSpPr>
              <p:cNvPr id="67" name="肘形连接符 21"/>
              <p:cNvCxnSpPr>
                <a:endCxn id="65" idx="2"/>
              </p:cNvCxnSpPr>
              <p:nvPr/>
            </p:nvCxnSpPr>
            <p:spPr>
              <a:xfrm rot="5400000" flipH="1" flipV="1">
                <a:off x="3391818" y="1519525"/>
                <a:ext cx="1247340" cy="4161024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肘形连接符 22"/>
              <p:cNvCxnSpPr>
                <a:endCxn id="65" idx="2"/>
              </p:cNvCxnSpPr>
              <p:nvPr/>
            </p:nvCxnSpPr>
            <p:spPr>
              <a:xfrm rot="5400000" flipH="1" flipV="1">
                <a:off x="4432074" y="2559783"/>
                <a:ext cx="1247341" cy="2080512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肘形连接符 23"/>
              <p:cNvCxnSpPr>
                <a:endCxn id="65" idx="2"/>
              </p:cNvCxnSpPr>
              <p:nvPr/>
            </p:nvCxnSpPr>
            <p:spPr>
              <a:xfrm rot="5400000" flipH="1" flipV="1">
                <a:off x="5472329" y="3601883"/>
                <a:ext cx="1247342" cy="12700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肘形连接符 24"/>
              <p:cNvCxnSpPr>
                <a:endCxn id="65" idx="2"/>
              </p:cNvCxnSpPr>
              <p:nvPr/>
            </p:nvCxnSpPr>
            <p:spPr>
              <a:xfrm rot="16200000" flipV="1">
                <a:off x="6512585" y="2559785"/>
                <a:ext cx="1247341" cy="2080512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肘形连接符 25"/>
              <p:cNvCxnSpPr>
                <a:endCxn id="65" idx="2"/>
              </p:cNvCxnSpPr>
              <p:nvPr/>
            </p:nvCxnSpPr>
            <p:spPr>
              <a:xfrm rot="16200000" flipV="1">
                <a:off x="7552841" y="1519531"/>
                <a:ext cx="1247342" cy="4161024"/>
              </a:xfrm>
              <a:prstGeom prst="bentConnector3">
                <a:avLst/>
              </a:prstGeom>
              <a:ln w="1905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" name="文本框 71"/>
            <p:cNvSpPr txBox="1"/>
            <p:nvPr/>
          </p:nvSpPr>
          <p:spPr>
            <a:xfrm>
              <a:off x="5343310" y="1836035"/>
              <a:ext cx="1518082" cy="584775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总经理</a:t>
              </a:r>
            </a:p>
          </p:txBody>
        </p:sp>
        <p:sp>
          <p:nvSpPr>
            <p:cNvPr id="73" name="圆角矩形 32"/>
            <p:cNvSpPr/>
            <p:nvPr/>
          </p:nvSpPr>
          <p:spPr bwMode="auto">
            <a:xfrm>
              <a:off x="1169583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4" name="圆角矩形 33"/>
            <p:cNvSpPr/>
            <p:nvPr/>
          </p:nvSpPr>
          <p:spPr bwMode="auto">
            <a:xfrm>
              <a:off x="3250095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5" name="圆角矩形 34"/>
            <p:cNvSpPr/>
            <p:nvPr/>
          </p:nvSpPr>
          <p:spPr bwMode="auto">
            <a:xfrm>
              <a:off x="5330607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6" name="圆角矩形 35"/>
            <p:cNvSpPr/>
            <p:nvPr/>
          </p:nvSpPr>
          <p:spPr bwMode="auto">
            <a:xfrm>
              <a:off x="7411119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7" name="圆角矩形 36"/>
            <p:cNvSpPr/>
            <p:nvPr/>
          </p:nvSpPr>
          <p:spPr bwMode="auto">
            <a:xfrm>
              <a:off x="9491631" y="4940533"/>
              <a:ext cx="1530785" cy="778094"/>
            </a:xfrm>
            <a:prstGeom prst="roundRect">
              <a:avLst>
                <a:gd name="adj" fmla="val 12446"/>
              </a:avLst>
            </a:prstGeom>
            <a:solidFill>
              <a:srgbClr val="FFC000"/>
            </a:soli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5343310" y="5140908"/>
              <a:ext cx="1518082" cy="40011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3252565" y="5140908"/>
              <a:ext cx="1518082" cy="40011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0" name="文本框 79"/>
            <p:cNvSpPr txBox="1"/>
            <p:nvPr/>
          </p:nvSpPr>
          <p:spPr>
            <a:xfrm>
              <a:off x="1161820" y="5140908"/>
              <a:ext cx="1518082" cy="40011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7417470" y="5140908"/>
              <a:ext cx="1518082" cy="40011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82" name="文本框 81"/>
            <p:cNvSpPr txBox="1"/>
            <p:nvPr/>
          </p:nvSpPr>
          <p:spPr>
            <a:xfrm>
              <a:off x="9497982" y="5140908"/>
              <a:ext cx="1518082" cy="400110"/>
            </a:xfrm>
            <a:prstGeom prst="rect">
              <a:avLst/>
            </a:prstGeom>
            <a:noFill/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" name="椭圆 1"/>
            <p:cNvSpPr/>
            <p:nvPr/>
          </p:nvSpPr>
          <p:spPr>
            <a:xfrm>
              <a:off x="1419021" y="3508513"/>
              <a:ext cx="1031910" cy="1031910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88" name="椭圆 87"/>
            <p:cNvSpPr/>
            <p:nvPr/>
          </p:nvSpPr>
          <p:spPr>
            <a:xfrm>
              <a:off x="3496358" y="3508513"/>
              <a:ext cx="1031910" cy="1031910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89" name="椭圆 88"/>
            <p:cNvSpPr/>
            <p:nvPr/>
          </p:nvSpPr>
          <p:spPr>
            <a:xfrm>
              <a:off x="5573695" y="3508513"/>
              <a:ext cx="1031910" cy="1031910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90" name="椭圆 89"/>
            <p:cNvSpPr/>
            <p:nvPr/>
          </p:nvSpPr>
          <p:spPr>
            <a:xfrm>
              <a:off x="7651032" y="3508513"/>
              <a:ext cx="1031910" cy="1031910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91" name="椭圆 90"/>
            <p:cNvSpPr/>
            <p:nvPr/>
          </p:nvSpPr>
          <p:spPr>
            <a:xfrm>
              <a:off x="9728370" y="3508513"/>
              <a:ext cx="1031910" cy="1031910"/>
            </a:xfrm>
            <a:prstGeom prst="ellipse">
              <a:avLst/>
            </a:prstGeom>
            <a:blipFill>
              <a:blip r:embed="rId7"/>
              <a:stretch>
                <a:fillRect/>
              </a:stretch>
            </a:blip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2057764" y="1168294"/>
            <a:ext cx="7968482" cy="5689706"/>
            <a:chOff x="2057764" y="1168294"/>
            <a:chExt cx="7968482" cy="5689706"/>
          </a:xfrm>
        </p:grpSpPr>
        <p:sp>
          <p:nvSpPr>
            <p:cNvPr id="40" name="Freeform 5"/>
            <p:cNvSpPr/>
            <p:nvPr/>
          </p:nvSpPr>
          <p:spPr bwMode="auto">
            <a:xfrm>
              <a:off x="4105275" y="1983316"/>
              <a:ext cx="3981449" cy="4874684"/>
            </a:xfrm>
            <a:custGeom>
              <a:gdLst>
                <a:gd name="T0" fmla="*/ 621 w 1045"/>
                <a:gd name="T1" fmla="*/ 1278 h 1279"/>
                <a:gd name="T2" fmla="*/ 493 w 1045"/>
                <a:gd name="T3" fmla="*/ 1279 h 1279"/>
                <a:gd name="T4" fmla="*/ 491 w 1045"/>
                <a:gd name="T5" fmla="*/ 1068 h 1279"/>
                <a:gd name="T6" fmla="*/ 362 w 1045"/>
                <a:gd name="T7" fmla="*/ 961 h 1279"/>
                <a:gd name="T8" fmla="*/ 239 w 1045"/>
                <a:gd name="T9" fmla="*/ 952 h 1279"/>
                <a:gd name="T10" fmla="*/ 0 w 1045"/>
                <a:gd name="T11" fmla="*/ 832 h 1279"/>
                <a:gd name="T12" fmla="*/ 322 w 1045"/>
                <a:gd name="T13" fmla="*/ 928 h 1279"/>
                <a:gd name="T14" fmla="*/ 117 w 1045"/>
                <a:gd name="T15" fmla="*/ 696 h 1279"/>
                <a:gd name="T16" fmla="*/ 430 w 1045"/>
                <a:gd name="T17" fmla="*/ 953 h 1279"/>
                <a:gd name="T18" fmla="*/ 494 w 1045"/>
                <a:gd name="T19" fmla="*/ 997 h 1279"/>
                <a:gd name="T20" fmla="*/ 494 w 1045"/>
                <a:gd name="T21" fmla="*/ 993 h 1279"/>
                <a:gd name="T22" fmla="*/ 469 w 1045"/>
                <a:gd name="T23" fmla="*/ 687 h 1279"/>
                <a:gd name="T24" fmla="*/ 248 w 1045"/>
                <a:gd name="T25" fmla="*/ 580 h 1279"/>
                <a:gd name="T26" fmla="*/ 11 w 1045"/>
                <a:gd name="T27" fmla="*/ 217 h 1279"/>
                <a:gd name="T28" fmla="*/ 275 w 1045"/>
                <a:gd name="T29" fmla="*/ 548 h 1279"/>
                <a:gd name="T30" fmla="*/ 320 w 1045"/>
                <a:gd name="T31" fmla="*/ 398 h 1279"/>
                <a:gd name="T32" fmla="*/ 316 w 1045"/>
                <a:gd name="T33" fmla="*/ 246 h 1279"/>
                <a:gd name="T34" fmla="*/ 349 w 1045"/>
                <a:gd name="T35" fmla="*/ 460 h 1279"/>
                <a:gd name="T36" fmla="*/ 328 w 1045"/>
                <a:gd name="T37" fmla="*/ 580 h 1279"/>
                <a:gd name="T38" fmla="*/ 471 w 1045"/>
                <a:gd name="T39" fmla="*/ 633 h 1279"/>
                <a:gd name="T40" fmla="*/ 547 w 1045"/>
                <a:gd name="T41" fmla="*/ 0 h 1279"/>
                <a:gd name="T42" fmla="*/ 529 w 1045"/>
                <a:gd name="T43" fmla="*/ 678 h 1279"/>
                <a:gd name="T44" fmla="*/ 576 w 1045"/>
                <a:gd name="T45" fmla="*/ 875 h 1279"/>
                <a:gd name="T46" fmla="*/ 741 w 1045"/>
                <a:gd name="T47" fmla="*/ 730 h 1279"/>
                <a:gd name="T48" fmla="*/ 809 w 1045"/>
                <a:gd name="T49" fmla="*/ 374 h 1279"/>
                <a:gd name="T50" fmla="*/ 791 w 1045"/>
                <a:gd name="T51" fmla="*/ 687 h 1279"/>
                <a:gd name="T52" fmla="*/ 903 w 1045"/>
                <a:gd name="T53" fmla="*/ 571 h 1279"/>
                <a:gd name="T54" fmla="*/ 1045 w 1045"/>
                <a:gd name="T55" fmla="*/ 321 h 1279"/>
                <a:gd name="T56" fmla="*/ 958 w 1045"/>
                <a:gd name="T57" fmla="*/ 545 h 1279"/>
                <a:gd name="T58" fmla="*/ 616 w 1045"/>
                <a:gd name="T59" fmla="*/ 966 h 1279"/>
                <a:gd name="T60" fmla="*/ 610 w 1045"/>
                <a:gd name="T61" fmla="*/ 1095 h 1279"/>
                <a:gd name="T62" fmla="*/ 939 w 1045"/>
                <a:gd name="T63" fmla="*/ 888 h 1279"/>
                <a:gd name="T64" fmla="*/ 610 w 1045"/>
                <a:gd name="T65" fmla="*/ 1140 h 1279"/>
                <a:gd name="T66" fmla="*/ 621 w 1045"/>
                <a:gd name="T67" fmla="*/ 1278 h 12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45" h="1279">
                  <a:moveTo>
                    <a:pt x="621" y="1278"/>
                  </a:moveTo>
                  <a:cubicBezTo>
                    <a:pt x="493" y="1279"/>
                    <a:pt x="493" y="1279"/>
                    <a:pt x="493" y="1279"/>
                  </a:cubicBezTo>
                  <a:cubicBezTo>
                    <a:pt x="480" y="1238"/>
                    <a:pt x="485" y="1193"/>
                    <a:pt x="491" y="1068"/>
                  </a:cubicBezTo>
                  <a:cubicBezTo>
                    <a:pt x="453" y="1033"/>
                    <a:pt x="408" y="998"/>
                    <a:pt x="362" y="961"/>
                  </a:cubicBezTo>
                  <a:cubicBezTo>
                    <a:pt x="310" y="963"/>
                    <a:pt x="280" y="960"/>
                    <a:pt x="239" y="952"/>
                  </a:cubicBezTo>
                  <a:cubicBezTo>
                    <a:pt x="153" y="935"/>
                    <a:pt x="123" y="906"/>
                    <a:pt x="0" y="832"/>
                  </a:cubicBezTo>
                  <a:cubicBezTo>
                    <a:pt x="134" y="888"/>
                    <a:pt x="210" y="930"/>
                    <a:pt x="322" y="928"/>
                  </a:cubicBezTo>
                  <a:cubicBezTo>
                    <a:pt x="244" y="861"/>
                    <a:pt x="168" y="787"/>
                    <a:pt x="117" y="696"/>
                  </a:cubicBezTo>
                  <a:cubicBezTo>
                    <a:pt x="236" y="800"/>
                    <a:pt x="263" y="854"/>
                    <a:pt x="430" y="953"/>
                  </a:cubicBezTo>
                  <a:cubicBezTo>
                    <a:pt x="448" y="964"/>
                    <a:pt x="467" y="976"/>
                    <a:pt x="494" y="997"/>
                  </a:cubicBezTo>
                  <a:cubicBezTo>
                    <a:pt x="494" y="993"/>
                    <a:pt x="494" y="993"/>
                    <a:pt x="494" y="993"/>
                  </a:cubicBezTo>
                  <a:cubicBezTo>
                    <a:pt x="497" y="887"/>
                    <a:pt x="467" y="762"/>
                    <a:pt x="469" y="687"/>
                  </a:cubicBezTo>
                  <a:cubicBezTo>
                    <a:pt x="371" y="661"/>
                    <a:pt x="303" y="619"/>
                    <a:pt x="248" y="580"/>
                  </a:cubicBezTo>
                  <a:cubicBezTo>
                    <a:pt x="105" y="480"/>
                    <a:pt x="40" y="342"/>
                    <a:pt x="11" y="217"/>
                  </a:cubicBezTo>
                  <a:cubicBezTo>
                    <a:pt x="94" y="400"/>
                    <a:pt x="163" y="479"/>
                    <a:pt x="275" y="548"/>
                  </a:cubicBezTo>
                  <a:cubicBezTo>
                    <a:pt x="285" y="525"/>
                    <a:pt x="324" y="475"/>
                    <a:pt x="320" y="398"/>
                  </a:cubicBezTo>
                  <a:cubicBezTo>
                    <a:pt x="315" y="314"/>
                    <a:pt x="306" y="285"/>
                    <a:pt x="316" y="246"/>
                  </a:cubicBezTo>
                  <a:cubicBezTo>
                    <a:pt x="332" y="334"/>
                    <a:pt x="354" y="416"/>
                    <a:pt x="349" y="460"/>
                  </a:cubicBezTo>
                  <a:cubicBezTo>
                    <a:pt x="345" y="497"/>
                    <a:pt x="340" y="510"/>
                    <a:pt x="328" y="580"/>
                  </a:cubicBezTo>
                  <a:cubicBezTo>
                    <a:pt x="394" y="614"/>
                    <a:pt x="436" y="623"/>
                    <a:pt x="471" y="633"/>
                  </a:cubicBezTo>
                  <a:cubicBezTo>
                    <a:pt x="480" y="526"/>
                    <a:pt x="544" y="250"/>
                    <a:pt x="547" y="0"/>
                  </a:cubicBezTo>
                  <a:cubicBezTo>
                    <a:pt x="602" y="287"/>
                    <a:pt x="501" y="515"/>
                    <a:pt x="529" y="678"/>
                  </a:cubicBezTo>
                  <a:cubicBezTo>
                    <a:pt x="546" y="776"/>
                    <a:pt x="564" y="812"/>
                    <a:pt x="576" y="875"/>
                  </a:cubicBezTo>
                  <a:cubicBezTo>
                    <a:pt x="617" y="825"/>
                    <a:pt x="645" y="811"/>
                    <a:pt x="741" y="730"/>
                  </a:cubicBezTo>
                  <a:cubicBezTo>
                    <a:pt x="723" y="598"/>
                    <a:pt x="730" y="473"/>
                    <a:pt x="809" y="374"/>
                  </a:cubicBezTo>
                  <a:cubicBezTo>
                    <a:pt x="738" y="537"/>
                    <a:pt x="772" y="588"/>
                    <a:pt x="791" y="687"/>
                  </a:cubicBezTo>
                  <a:cubicBezTo>
                    <a:pt x="841" y="647"/>
                    <a:pt x="874" y="615"/>
                    <a:pt x="903" y="571"/>
                  </a:cubicBezTo>
                  <a:cubicBezTo>
                    <a:pt x="937" y="523"/>
                    <a:pt x="988" y="442"/>
                    <a:pt x="1045" y="321"/>
                  </a:cubicBezTo>
                  <a:cubicBezTo>
                    <a:pt x="1027" y="404"/>
                    <a:pt x="992" y="483"/>
                    <a:pt x="958" y="545"/>
                  </a:cubicBezTo>
                  <a:cubicBezTo>
                    <a:pt x="854" y="740"/>
                    <a:pt x="738" y="767"/>
                    <a:pt x="616" y="966"/>
                  </a:cubicBezTo>
                  <a:cubicBezTo>
                    <a:pt x="614" y="992"/>
                    <a:pt x="612" y="1040"/>
                    <a:pt x="610" y="1095"/>
                  </a:cubicBezTo>
                  <a:cubicBezTo>
                    <a:pt x="698" y="1054"/>
                    <a:pt x="845" y="1010"/>
                    <a:pt x="939" y="888"/>
                  </a:cubicBezTo>
                  <a:cubicBezTo>
                    <a:pt x="901" y="979"/>
                    <a:pt x="728" y="1086"/>
                    <a:pt x="610" y="1140"/>
                  </a:cubicBezTo>
                  <a:cubicBezTo>
                    <a:pt x="613" y="1200"/>
                    <a:pt x="625" y="1222"/>
                    <a:pt x="621" y="1278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121920" tIns="60960" rIns="121920" bIns="6096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400"/>
            </a:p>
          </p:txBody>
        </p:sp>
        <p:sp>
          <p:nvSpPr>
            <p:cNvPr id="41" name="Freeform 6"/>
            <p:cNvSpPr/>
            <p:nvPr/>
          </p:nvSpPr>
          <p:spPr bwMode="auto">
            <a:xfrm>
              <a:off x="3793157" y="1978978"/>
              <a:ext cx="740654" cy="861694"/>
            </a:xfrm>
            <a:custGeom>
              <a:gdLst>
                <a:gd name="T0" fmla="*/ 128 w 257"/>
                <a:gd name="T1" fmla="*/ 0 h 299"/>
                <a:gd name="T2" fmla="*/ 192 w 257"/>
                <a:gd name="T3" fmla="*/ 38 h 299"/>
                <a:gd name="T4" fmla="*/ 257 w 257"/>
                <a:gd name="T5" fmla="*/ 76 h 299"/>
                <a:gd name="T6" fmla="*/ 257 w 257"/>
                <a:gd name="T7" fmla="*/ 150 h 299"/>
                <a:gd name="T8" fmla="*/ 257 w 257"/>
                <a:gd name="T9" fmla="*/ 224 h 299"/>
                <a:gd name="T10" fmla="*/ 192 w 257"/>
                <a:gd name="T11" fmla="*/ 261 h 299"/>
                <a:gd name="T12" fmla="*/ 128 w 257"/>
                <a:gd name="T13" fmla="*/ 299 h 299"/>
                <a:gd name="T14" fmla="*/ 63 w 257"/>
                <a:gd name="T15" fmla="*/ 261 h 299"/>
                <a:gd name="T16" fmla="*/ 0 w 257"/>
                <a:gd name="T17" fmla="*/ 224 h 299"/>
                <a:gd name="T18" fmla="*/ 0 w 257"/>
                <a:gd name="T19" fmla="*/ 150 h 299"/>
                <a:gd name="T20" fmla="*/ 0 w 257"/>
                <a:gd name="T21" fmla="*/ 76 h 299"/>
                <a:gd name="T22" fmla="*/ 63 w 257"/>
                <a:gd name="T23" fmla="*/ 38 h 299"/>
                <a:gd name="T24" fmla="*/ 128 w 257"/>
                <a:gd name="T25" fmla="*/ 0 h 299"/>
                <a:gd name="T26" fmla="*/ 128 w 257"/>
                <a:gd name="T27" fmla="*/ 0 h 2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7" h="299">
                  <a:moveTo>
                    <a:pt x="128" y="0"/>
                  </a:moveTo>
                  <a:lnTo>
                    <a:pt x="192" y="38"/>
                  </a:lnTo>
                  <a:lnTo>
                    <a:pt x="257" y="76"/>
                  </a:lnTo>
                  <a:lnTo>
                    <a:pt x="257" y="150"/>
                  </a:lnTo>
                  <a:lnTo>
                    <a:pt x="257" y="224"/>
                  </a:lnTo>
                  <a:lnTo>
                    <a:pt x="192" y="261"/>
                  </a:lnTo>
                  <a:lnTo>
                    <a:pt x="128" y="299"/>
                  </a:lnTo>
                  <a:lnTo>
                    <a:pt x="63" y="261"/>
                  </a:lnTo>
                  <a:lnTo>
                    <a:pt x="0" y="224"/>
                  </a:lnTo>
                  <a:lnTo>
                    <a:pt x="0" y="150"/>
                  </a:lnTo>
                  <a:lnTo>
                    <a:pt x="0" y="76"/>
                  </a:lnTo>
                  <a:lnTo>
                    <a:pt x="63" y="38"/>
                  </a:lnTo>
                  <a:lnTo>
                    <a:pt x="128" y="0"/>
                  </a:lnTo>
                  <a:lnTo>
                    <a:pt x="128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2" name="Freeform 7"/>
            <p:cNvSpPr/>
            <p:nvPr/>
          </p:nvSpPr>
          <p:spPr bwMode="auto">
            <a:xfrm>
              <a:off x="5786292" y="1168294"/>
              <a:ext cx="746416" cy="861694"/>
            </a:xfrm>
            <a:custGeom>
              <a:gdLst>
                <a:gd name="T0" fmla="*/ 129 w 259"/>
                <a:gd name="T1" fmla="*/ 0 h 299"/>
                <a:gd name="T2" fmla="*/ 194 w 259"/>
                <a:gd name="T3" fmla="*/ 38 h 299"/>
                <a:gd name="T4" fmla="*/ 259 w 259"/>
                <a:gd name="T5" fmla="*/ 74 h 299"/>
                <a:gd name="T6" fmla="*/ 259 w 259"/>
                <a:gd name="T7" fmla="*/ 149 h 299"/>
                <a:gd name="T8" fmla="*/ 259 w 259"/>
                <a:gd name="T9" fmla="*/ 223 h 299"/>
                <a:gd name="T10" fmla="*/ 194 w 259"/>
                <a:gd name="T11" fmla="*/ 261 h 299"/>
                <a:gd name="T12" fmla="*/ 129 w 259"/>
                <a:gd name="T13" fmla="*/ 299 h 299"/>
                <a:gd name="T14" fmla="*/ 64 w 259"/>
                <a:gd name="T15" fmla="*/ 261 h 299"/>
                <a:gd name="T16" fmla="*/ 0 w 259"/>
                <a:gd name="T17" fmla="*/ 223 h 299"/>
                <a:gd name="T18" fmla="*/ 0 w 259"/>
                <a:gd name="T19" fmla="*/ 149 h 299"/>
                <a:gd name="T20" fmla="*/ 0 w 259"/>
                <a:gd name="T21" fmla="*/ 74 h 299"/>
                <a:gd name="T22" fmla="*/ 64 w 259"/>
                <a:gd name="T23" fmla="*/ 38 h 299"/>
                <a:gd name="T24" fmla="*/ 129 w 259"/>
                <a:gd name="T25" fmla="*/ 0 h 299"/>
                <a:gd name="T26" fmla="*/ 129 w 259"/>
                <a:gd name="T27" fmla="*/ 0 h 2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9" h="299">
                  <a:moveTo>
                    <a:pt x="129" y="0"/>
                  </a:moveTo>
                  <a:lnTo>
                    <a:pt x="194" y="38"/>
                  </a:lnTo>
                  <a:lnTo>
                    <a:pt x="259" y="74"/>
                  </a:lnTo>
                  <a:lnTo>
                    <a:pt x="259" y="149"/>
                  </a:lnTo>
                  <a:lnTo>
                    <a:pt x="259" y="223"/>
                  </a:lnTo>
                  <a:lnTo>
                    <a:pt x="194" y="261"/>
                  </a:lnTo>
                  <a:lnTo>
                    <a:pt x="129" y="299"/>
                  </a:lnTo>
                  <a:lnTo>
                    <a:pt x="64" y="261"/>
                  </a:lnTo>
                  <a:lnTo>
                    <a:pt x="0" y="223"/>
                  </a:lnTo>
                  <a:lnTo>
                    <a:pt x="0" y="149"/>
                  </a:lnTo>
                  <a:lnTo>
                    <a:pt x="0" y="74"/>
                  </a:lnTo>
                  <a:lnTo>
                    <a:pt x="64" y="38"/>
                  </a:lnTo>
                  <a:lnTo>
                    <a:pt x="129" y="0"/>
                  </a:lnTo>
                  <a:lnTo>
                    <a:pt x="129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3" name="Freeform 8"/>
            <p:cNvSpPr/>
            <p:nvPr/>
          </p:nvSpPr>
          <p:spPr bwMode="auto">
            <a:xfrm>
              <a:off x="7734391" y="2379793"/>
              <a:ext cx="740654" cy="855930"/>
            </a:xfrm>
            <a:custGeom>
              <a:gdLst>
                <a:gd name="T0" fmla="*/ 128 w 257"/>
                <a:gd name="T1" fmla="*/ 0 h 297"/>
                <a:gd name="T2" fmla="*/ 192 w 257"/>
                <a:gd name="T3" fmla="*/ 36 h 297"/>
                <a:gd name="T4" fmla="*/ 257 w 257"/>
                <a:gd name="T5" fmla="*/ 74 h 297"/>
                <a:gd name="T6" fmla="*/ 257 w 257"/>
                <a:gd name="T7" fmla="*/ 148 h 297"/>
                <a:gd name="T8" fmla="*/ 257 w 257"/>
                <a:gd name="T9" fmla="*/ 224 h 297"/>
                <a:gd name="T10" fmla="*/ 192 w 257"/>
                <a:gd name="T11" fmla="*/ 261 h 297"/>
                <a:gd name="T12" fmla="*/ 128 w 257"/>
                <a:gd name="T13" fmla="*/ 297 h 297"/>
                <a:gd name="T14" fmla="*/ 63 w 257"/>
                <a:gd name="T15" fmla="*/ 261 h 297"/>
                <a:gd name="T16" fmla="*/ 0 w 257"/>
                <a:gd name="T17" fmla="*/ 224 h 297"/>
                <a:gd name="T18" fmla="*/ 0 w 257"/>
                <a:gd name="T19" fmla="*/ 148 h 297"/>
                <a:gd name="T20" fmla="*/ 0 w 257"/>
                <a:gd name="T21" fmla="*/ 74 h 297"/>
                <a:gd name="T22" fmla="*/ 63 w 257"/>
                <a:gd name="T23" fmla="*/ 36 h 297"/>
                <a:gd name="T24" fmla="*/ 128 w 257"/>
                <a:gd name="T25" fmla="*/ 0 h 297"/>
                <a:gd name="T26" fmla="*/ 128 w 257"/>
                <a:gd name="T27" fmla="*/ 0 h 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7" h="297">
                  <a:moveTo>
                    <a:pt x="128" y="0"/>
                  </a:moveTo>
                  <a:lnTo>
                    <a:pt x="192" y="36"/>
                  </a:lnTo>
                  <a:lnTo>
                    <a:pt x="257" y="74"/>
                  </a:lnTo>
                  <a:lnTo>
                    <a:pt x="257" y="148"/>
                  </a:lnTo>
                  <a:lnTo>
                    <a:pt x="257" y="224"/>
                  </a:lnTo>
                  <a:lnTo>
                    <a:pt x="192" y="261"/>
                  </a:lnTo>
                  <a:lnTo>
                    <a:pt x="128" y="297"/>
                  </a:lnTo>
                  <a:lnTo>
                    <a:pt x="63" y="261"/>
                  </a:lnTo>
                  <a:lnTo>
                    <a:pt x="0" y="224"/>
                  </a:lnTo>
                  <a:lnTo>
                    <a:pt x="0" y="148"/>
                  </a:lnTo>
                  <a:lnTo>
                    <a:pt x="0" y="74"/>
                  </a:lnTo>
                  <a:lnTo>
                    <a:pt x="63" y="36"/>
                  </a:lnTo>
                  <a:lnTo>
                    <a:pt x="128" y="0"/>
                  </a:lnTo>
                  <a:lnTo>
                    <a:pt x="128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4" name="Freeform 9"/>
            <p:cNvSpPr/>
            <p:nvPr/>
          </p:nvSpPr>
          <p:spPr bwMode="auto">
            <a:xfrm>
              <a:off x="7392458" y="4540145"/>
              <a:ext cx="749300" cy="861694"/>
            </a:xfrm>
            <a:custGeom>
              <a:gdLst>
                <a:gd name="T0" fmla="*/ 130 w 260"/>
                <a:gd name="T1" fmla="*/ 0 h 299"/>
                <a:gd name="T2" fmla="*/ 195 w 260"/>
                <a:gd name="T3" fmla="*/ 38 h 299"/>
                <a:gd name="T4" fmla="*/ 260 w 260"/>
                <a:gd name="T5" fmla="*/ 76 h 299"/>
                <a:gd name="T6" fmla="*/ 260 w 260"/>
                <a:gd name="T7" fmla="*/ 150 h 299"/>
                <a:gd name="T8" fmla="*/ 260 w 260"/>
                <a:gd name="T9" fmla="*/ 224 h 299"/>
                <a:gd name="T10" fmla="*/ 195 w 260"/>
                <a:gd name="T11" fmla="*/ 261 h 299"/>
                <a:gd name="T12" fmla="*/ 130 w 260"/>
                <a:gd name="T13" fmla="*/ 299 h 299"/>
                <a:gd name="T14" fmla="*/ 65 w 260"/>
                <a:gd name="T15" fmla="*/ 261 h 299"/>
                <a:gd name="T16" fmla="*/ 0 w 260"/>
                <a:gd name="T17" fmla="*/ 224 h 299"/>
                <a:gd name="T18" fmla="*/ 0 w 260"/>
                <a:gd name="T19" fmla="*/ 150 h 299"/>
                <a:gd name="T20" fmla="*/ 0 w 260"/>
                <a:gd name="T21" fmla="*/ 76 h 299"/>
                <a:gd name="T22" fmla="*/ 65 w 260"/>
                <a:gd name="T23" fmla="*/ 38 h 299"/>
                <a:gd name="T24" fmla="*/ 130 w 260"/>
                <a:gd name="T25" fmla="*/ 0 h 299"/>
                <a:gd name="T26" fmla="*/ 130 w 260"/>
                <a:gd name="T27" fmla="*/ 0 h 2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60" h="299">
                  <a:moveTo>
                    <a:pt x="130" y="0"/>
                  </a:moveTo>
                  <a:lnTo>
                    <a:pt x="195" y="38"/>
                  </a:lnTo>
                  <a:lnTo>
                    <a:pt x="260" y="76"/>
                  </a:lnTo>
                  <a:lnTo>
                    <a:pt x="260" y="150"/>
                  </a:lnTo>
                  <a:lnTo>
                    <a:pt x="260" y="224"/>
                  </a:lnTo>
                  <a:lnTo>
                    <a:pt x="195" y="261"/>
                  </a:lnTo>
                  <a:lnTo>
                    <a:pt x="130" y="299"/>
                  </a:lnTo>
                  <a:lnTo>
                    <a:pt x="65" y="261"/>
                  </a:lnTo>
                  <a:lnTo>
                    <a:pt x="0" y="224"/>
                  </a:lnTo>
                  <a:lnTo>
                    <a:pt x="0" y="150"/>
                  </a:lnTo>
                  <a:lnTo>
                    <a:pt x="0" y="76"/>
                  </a:lnTo>
                  <a:lnTo>
                    <a:pt x="65" y="38"/>
                  </a:lnTo>
                  <a:lnTo>
                    <a:pt x="130" y="0"/>
                  </a:lnTo>
                  <a:lnTo>
                    <a:pt x="130" y="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  <a:ln>
              <a:solidFill>
                <a:srgbClr val="0D0D0D"/>
              </a:solidFill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5" name="Freeform 10"/>
            <p:cNvSpPr/>
            <p:nvPr/>
          </p:nvSpPr>
          <p:spPr bwMode="auto">
            <a:xfrm>
              <a:off x="4912490" y="2154660"/>
              <a:ext cx="743536" cy="861696"/>
            </a:xfrm>
            <a:custGeom>
              <a:gdLst>
                <a:gd name="T0" fmla="*/ 128 w 258"/>
                <a:gd name="T1" fmla="*/ 0 h 299"/>
                <a:gd name="T2" fmla="*/ 193 w 258"/>
                <a:gd name="T3" fmla="*/ 38 h 299"/>
                <a:gd name="T4" fmla="*/ 258 w 258"/>
                <a:gd name="T5" fmla="*/ 76 h 299"/>
                <a:gd name="T6" fmla="*/ 258 w 258"/>
                <a:gd name="T7" fmla="*/ 150 h 299"/>
                <a:gd name="T8" fmla="*/ 258 w 258"/>
                <a:gd name="T9" fmla="*/ 223 h 299"/>
                <a:gd name="T10" fmla="*/ 193 w 258"/>
                <a:gd name="T11" fmla="*/ 261 h 299"/>
                <a:gd name="T12" fmla="*/ 128 w 258"/>
                <a:gd name="T13" fmla="*/ 299 h 299"/>
                <a:gd name="T14" fmla="*/ 63 w 258"/>
                <a:gd name="T15" fmla="*/ 261 h 299"/>
                <a:gd name="T16" fmla="*/ 0 w 258"/>
                <a:gd name="T17" fmla="*/ 223 h 299"/>
                <a:gd name="T18" fmla="*/ 0 w 258"/>
                <a:gd name="T19" fmla="*/ 150 h 299"/>
                <a:gd name="T20" fmla="*/ 0 w 258"/>
                <a:gd name="T21" fmla="*/ 76 h 299"/>
                <a:gd name="T22" fmla="*/ 63 w 258"/>
                <a:gd name="T23" fmla="*/ 38 h 299"/>
                <a:gd name="T24" fmla="*/ 128 w 258"/>
                <a:gd name="T25" fmla="*/ 0 h 299"/>
                <a:gd name="T26" fmla="*/ 128 w 258"/>
                <a:gd name="T27" fmla="*/ 0 h 2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8" h="299">
                  <a:moveTo>
                    <a:pt x="128" y="0"/>
                  </a:moveTo>
                  <a:lnTo>
                    <a:pt x="193" y="38"/>
                  </a:lnTo>
                  <a:lnTo>
                    <a:pt x="258" y="76"/>
                  </a:lnTo>
                  <a:lnTo>
                    <a:pt x="258" y="150"/>
                  </a:lnTo>
                  <a:lnTo>
                    <a:pt x="258" y="223"/>
                  </a:lnTo>
                  <a:lnTo>
                    <a:pt x="193" y="261"/>
                  </a:lnTo>
                  <a:lnTo>
                    <a:pt x="128" y="299"/>
                  </a:lnTo>
                  <a:lnTo>
                    <a:pt x="63" y="261"/>
                  </a:lnTo>
                  <a:lnTo>
                    <a:pt x="0" y="223"/>
                  </a:lnTo>
                  <a:lnTo>
                    <a:pt x="0" y="150"/>
                  </a:lnTo>
                  <a:lnTo>
                    <a:pt x="0" y="76"/>
                  </a:lnTo>
                  <a:lnTo>
                    <a:pt x="63" y="38"/>
                  </a:lnTo>
                  <a:lnTo>
                    <a:pt x="128" y="0"/>
                  </a:lnTo>
                  <a:lnTo>
                    <a:pt x="128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6" name="Freeform 11"/>
            <p:cNvSpPr/>
            <p:nvPr/>
          </p:nvSpPr>
          <p:spPr bwMode="auto">
            <a:xfrm>
              <a:off x="3703874" y="4373693"/>
              <a:ext cx="743536" cy="855930"/>
            </a:xfrm>
            <a:custGeom>
              <a:gdLst>
                <a:gd name="T0" fmla="*/ 130 w 258"/>
                <a:gd name="T1" fmla="*/ 0 h 297"/>
                <a:gd name="T2" fmla="*/ 193 w 258"/>
                <a:gd name="T3" fmla="*/ 36 h 297"/>
                <a:gd name="T4" fmla="*/ 258 w 258"/>
                <a:gd name="T5" fmla="*/ 74 h 297"/>
                <a:gd name="T6" fmla="*/ 258 w 258"/>
                <a:gd name="T7" fmla="*/ 148 h 297"/>
                <a:gd name="T8" fmla="*/ 258 w 258"/>
                <a:gd name="T9" fmla="*/ 223 h 297"/>
                <a:gd name="T10" fmla="*/ 193 w 258"/>
                <a:gd name="T11" fmla="*/ 261 h 297"/>
                <a:gd name="T12" fmla="*/ 130 w 258"/>
                <a:gd name="T13" fmla="*/ 297 h 297"/>
                <a:gd name="T14" fmla="*/ 65 w 258"/>
                <a:gd name="T15" fmla="*/ 261 h 297"/>
                <a:gd name="T16" fmla="*/ 0 w 258"/>
                <a:gd name="T17" fmla="*/ 223 h 297"/>
                <a:gd name="T18" fmla="*/ 0 w 258"/>
                <a:gd name="T19" fmla="*/ 148 h 297"/>
                <a:gd name="T20" fmla="*/ 0 w 258"/>
                <a:gd name="T21" fmla="*/ 74 h 297"/>
                <a:gd name="T22" fmla="*/ 65 w 258"/>
                <a:gd name="T23" fmla="*/ 36 h 297"/>
                <a:gd name="T24" fmla="*/ 130 w 258"/>
                <a:gd name="T25" fmla="*/ 0 h 297"/>
                <a:gd name="T26" fmla="*/ 130 w 258"/>
                <a:gd name="T27" fmla="*/ 0 h 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8" h="297">
                  <a:moveTo>
                    <a:pt x="130" y="0"/>
                  </a:moveTo>
                  <a:lnTo>
                    <a:pt x="193" y="36"/>
                  </a:lnTo>
                  <a:lnTo>
                    <a:pt x="258" y="74"/>
                  </a:lnTo>
                  <a:lnTo>
                    <a:pt x="258" y="148"/>
                  </a:lnTo>
                  <a:lnTo>
                    <a:pt x="258" y="223"/>
                  </a:lnTo>
                  <a:lnTo>
                    <a:pt x="193" y="261"/>
                  </a:lnTo>
                  <a:lnTo>
                    <a:pt x="130" y="297"/>
                  </a:lnTo>
                  <a:lnTo>
                    <a:pt x="65" y="261"/>
                  </a:lnTo>
                  <a:lnTo>
                    <a:pt x="0" y="223"/>
                  </a:lnTo>
                  <a:lnTo>
                    <a:pt x="0" y="148"/>
                  </a:lnTo>
                  <a:lnTo>
                    <a:pt x="0" y="74"/>
                  </a:lnTo>
                  <a:lnTo>
                    <a:pt x="65" y="36"/>
                  </a:lnTo>
                  <a:lnTo>
                    <a:pt x="130" y="0"/>
                  </a:lnTo>
                  <a:lnTo>
                    <a:pt x="130" y="0"/>
                  </a:lnTo>
                  <a:close/>
                </a:path>
              </a:pathLst>
            </a:custGeom>
            <a:blipFill>
              <a:blip r:embed="rId8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7" name="Freeform 12"/>
            <p:cNvSpPr/>
            <p:nvPr/>
          </p:nvSpPr>
          <p:spPr bwMode="auto">
            <a:xfrm>
              <a:off x="6787857" y="2625326"/>
              <a:ext cx="743536" cy="855930"/>
            </a:xfrm>
            <a:custGeom>
              <a:gdLst>
                <a:gd name="T0" fmla="*/ 130 w 258"/>
                <a:gd name="T1" fmla="*/ 0 h 297"/>
                <a:gd name="T2" fmla="*/ 195 w 258"/>
                <a:gd name="T3" fmla="*/ 36 h 297"/>
                <a:gd name="T4" fmla="*/ 258 w 258"/>
                <a:gd name="T5" fmla="*/ 73 h 297"/>
                <a:gd name="T6" fmla="*/ 258 w 258"/>
                <a:gd name="T7" fmla="*/ 147 h 297"/>
                <a:gd name="T8" fmla="*/ 258 w 258"/>
                <a:gd name="T9" fmla="*/ 223 h 297"/>
                <a:gd name="T10" fmla="*/ 195 w 258"/>
                <a:gd name="T11" fmla="*/ 259 h 297"/>
                <a:gd name="T12" fmla="*/ 130 w 258"/>
                <a:gd name="T13" fmla="*/ 297 h 297"/>
                <a:gd name="T14" fmla="*/ 65 w 258"/>
                <a:gd name="T15" fmla="*/ 259 h 297"/>
                <a:gd name="T16" fmla="*/ 0 w 258"/>
                <a:gd name="T17" fmla="*/ 223 h 297"/>
                <a:gd name="T18" fmla="*/ 0 w 258"/>
                <a:gd name="T19" fmla="*/ 147 h 297"/>
                <a:gd name="T20" fmla="*/ 0 w 258"/>
                <a:gd name="T21" fmla="*/ 73 h 297"/>
                <a:gd name="T22" fmla="*/ 65 w 258"/>
                <a:gd name="T23" fmla="*/ 36 h 297"/>
                <a:gd name="T24" fmla="*/ 130 w 258"/>
                <a:gd name="T25" fmla="*/ 0 h 297"/>
                <a:gd name="T26" fmla="*/ 130 w 258"/>
                <a:gd name="T27" fmla="*/ 0 h 2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58" h="297">
                  <a:moveTo>
                    <a:pt x="130" y="0"/>
                  </a:moveTo>
                  <a:lnTo>
                    <a:pt x="195" y="36"/>
                  </a:lnTo>
                  <a:lnTo>
                    <a:pt x="258" y="73"/>
                  </a:lnTo>
                  <a:lnTo>
                    <a:pt x="258" y="147"/>
                  </a:lnTo>
                  <a:lnTo>
                    <a:pt x="258" y="223"/>
                  </a:lnTo>
                  <a:lnTo>
                    <a:pt x="195" y="259"/>
                  </a:lnTo>
                  <a:lnTo>
                    <a:pt x="130" y="297"/>
                  </a:lnTo>
                  <a:lnTo>
                    <a:pt x="65" y="259"/>
                  </a:lnTo>
                  <a:lnTo>
                    <a:pt x="0" y="223"/>
                  </a:lnTo>
                  <a:lnTo>
                    <a:pt x="0" y="147"/>
                  </a:lnTo>
                  <a:lnTo>
                    <a:pt x="0" y="73"/>
                  </a:lnTo>
                  <a:lnTo>
                    <a:pt x="65" y="36"/>
                  </a:lnTo>
                  <a:lnTo>
                    <a:pt x="130" y="0"/>
                  </a:lnTo>
                  <a:lnTo>
                    <a:pt x="130" y="0"/>
                  </a:lnTo>
                  <a:close/>
                </a:path>
              </a:pathLst>
            </a:custGeom>
            <a:blipFill>
              <a:blip r:embed="rId9"/>
              <a:stretch>
                <a:fillRect/>
              </a:stretch>
            </a:blip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8" name="Freeform 13"/>
            <p:cNvSpPr/>
            <p:nvPr/>
          </p:nvSpPr>
          <p:spPr bwMode="auto">
            <a:xfrm>
              <a:off x="6689739" y="5522928"/>
              <a:ext cx="364829" cy="420565"/>
            </a:xfrm>
            <a:custGeom>
              <a:gdLst>
                <a:gd name="T0" fmla="*/ 72 w 144"/>
                <a:gd name="T1" fmla="*/ 0 h 166"/>
                <a:gd name="T2" fmla="*/ 108 w 144"/>
                <a:gd name="T3" fmla="*/ 22 h 166"/>
                <a:gd name="T4" fmla="*/ 144 w 144"/>
                <a:gd name="T5" fmla="*/ 42 h 166"/>
                <a:gd name="T6" fmla="*/ 144 w 144"/>
                <a:gd name="T7" fmla="*/ 83 h 166"/>
                <a:gd name="T8" fmla="*/ 144 w 144"/>
                <a:gd name="T9" fmla="*/ 124 h 166"/>
                <a:gd name="T10" fmla="*/ 108 w 144"/>
                <a:gd name="T11" fmla="*/ 144 h 166"/>
                <a:gd name="T12" fmla="*/ 72 w 144"/>
                <a:gd name="T13" fmla="*/ 166 h 166"/>
                <a:gd name="T14" fmla="*/ 36 w 144"/>
                <a:gd name="T15" fmla="*/ 144 h 166"/>
                <a:gd name="T16" fmla="*/ 0 w 144"/>
                <a:gd name="T17" fmla="*/ 124 h 166"/>
                <a:gd name="T18" fmla="*/ 0 w 144"/>
                <a:gd name="T19" fmla="*/ 83 h 166"/>
                <a:gd name="T20" fmla="*/ 0 w 144"/>
                <a:gd name="T21" fmla="*/ 42 h 166"/>
                <a:gd name="T22" fmla="*/ 36 w 144"/>
                <a:gd name="T23" fmla="*/ 22 h 166"/>
                <a:gd name="T24" fmla="*/ 72 w 144"/>
                <a:gd name="T25" fmla="*/ 0 h 166"/>
                <a:gd name="T26" fmla="*/ 72 w 144"/>
                <a:gd name="T27" fmla="*/ 0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4" h="166">
                  <a:moveTo>
                    <a:pt x="72" y="0"/>
                  </a:moveTo>
                  <a:lnTo>
                    <a:pt x="108" y="22"/>
                  </a:lnTo>
                  <a:lnTo>
                    <a:pt x="144" y="42"/>
                  </a:lnTo>
                  <a:lnTo>
                    <a:pt x="144" y="83"/>
                  </a:lnTo>
                  <a:lnTo>
                    <a:pt x="144" y="124"/>
                  </a:lnTo>
                  <a:lnTo>
                    <a:pt x="108" y="144"/>
                  </a:lnTo>
                  <a:lnTo>
                    <a:pt x="72" y="166"/>
                  </a:lnTo>
                  <a:lnTo>
                    <a:pt x="36" y="144"/>
                  </a:lnTo>
                  <a:lnTo>
                    <a:pt x="0" y="124"/>
                  </a:lnTo>
                  <a:lnTo>
                    <a:pt x="0" y="83"/>
                  </a:lnTo>
                  <a:lnTo>
                    <a:pt x="0" y="42"/>
                  </a:lnTo>
                  <a:lnTo>
                    <a:pt x="36" y="22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49" name="Freeform 14"/>
            <p:cNvSpPr/>
            <p:nvPr/>
          </p:nvSpPr>
          <p:spPr bwMode="auto">
            <a:xfrm>
              <a:off x="4633486" y="3274589"/>
              <a:ext cx="279004" cy="326157"/>
            </a:xfrm>
            <a:custGeom>
              <a:gdLst>
                <a:gd name="T0" fmla="*/ 70 w 142"/>
                <a:gd name="T1" fmla="*/ 0 h 166"/>
                <a:gd name="T2" fmla="*/ 106 w 142"/>
                <a:gd name="T3" fmla="*/ 22 h 166"/>
                <a:gd name="T4" fmla="*/ 142 w 142"/>
                <a:gd name="T5" fmla="*/ 42 h 166"/>
                <a:gd name="T6" fmla="*/ 142 w 142"/>
                <a:gd name="T7" fmla="*/ 83 h 166"/>
                <a:gd name="T8" fmla="*/ 142 w 142"/>
                <a:gd name="T9" fmla="*/ 125 h 166"/>
                <a:gd name="T10" fmla="*/ 106 w 142"/>
                <a:gd name="T11" fmla="*/ 144 h 166"/>
                <a:gd name="T12" fmla="*/ 70 w 142"/>
                <a:gd name="T13" fmla="*/ 166 h 166"/>
                <a:gd name="T14" fmla="*/ 34 w 142"/>
                <a:gd name="T15" fmla="*/ 144 h 166"/>
                <a:gd name="T16" fmla="*/ 0 w 142"/>
                <a:gd name="T17" fmla="*/ 125 h 166"/>
                <a:gd name="T18" fmla="*/ 0 w 142"/>
                <a:gd name="T19" fmla="*/ 83 h 166"/>
                <a:gd name="T20" fmla="*/ 0 w 142"/>
                <a:gd name="T21" fmla="*/ 42 h 166"/>
                <a:gd name="T22" fmla="*/ 34 w 142"/>
                <a:gd name="T23" fmla="*/ 22 h 166"/>
                <a:gd name="T24" fmla="*/ 70 w 142"/>
                <a:gd name="T25" fmla="*/ 0 h 166"/>
                <a:gd name="T26" fmla="*/ 70 w 142"/>
                <a:gd name="T27" fmla="*/ 0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66">
                  <a:moveTo>
                    <a:pt x="70" y="0"/>
                  </a:moveTo>
                  <a:lnTo>
                    <a:pt x="106" y="22"/>
                  </a:lnTo>
                  <a:lnTo>
                    <a:pt x="142" y="42"/>
                  </a:lnTo>
                  <a:lnTo>
                    <a:pt x="142" y="83"/>
                  </a:lnTo>
                  <a:lnTo>
                    <a:pt x="142" y="125"/>
                  </a:lnTo>
                  <a:lnTo>
                    <a:pt x="106" y="144"/>
                  </a:lnTo>
                  <a:lnTo>
                    <a:pt x="70" y="166"/>
                  </a:lnTo>
                  <a:lnTo>
                    <a:pt x="34" y="144"/>
                  </a:lnTo>
                  <a:lnTo>
                    <a:pt x="0" y="125"/>
                  </a:lnTo>
                  <a:lnTo>
                    <a:pt x="0" y="83"/>
                  </a:lnTo>
                  <a:lnTo>
                    <a:pt x="0" y="42"/>
                  </a:lnTo>
                  <a:lnTo>
                    <a:pt x="34" y="22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0" name="Freeform 15"/>
            <p:cNvSpPr/>
            <p:nvPr/>
          </p:nvSpPr>
          <p:spPr bwMode="auto">
            <a:xfrm>
              <a:off x="5759103" y="2742335"/>
              <a:ext cx="362196" cy="418308"/>
            </a:xfrm>
            <a:custGeom>
              <a:gdLst>
                <a:gd name="T0" fmla="*/ 70 w 142"/>
                <a:gd name="T1" fmla="*/ 0 h 164"/>
                <a:gd name="T2" fmla="*/ 106 w 142"/>
                <a:gd name="T3" fmla="*/ 20 h 164"/>
                <a:gd name="T4" fmla="*/ 142 w 142"/>
                <a:gd name="T5" fmla="*/ 40 h 164"/>
                <a:gd name="T6" fmla="*/ 142 w 142"/>
                <a:gd name="T7" fmla="*/ 81 h 164"/>
                <a:gd name="T8" fmla="*/ 142 w 142"/>
                <a:gd name="T9" fmla="*/ 123 h 164"/>
                <a:gd name="T10" fmla="*/ 106 w 142"/>
                <a:gd name="T11" fmla="*/ 143 h 164"/>
                <a:gd name="T12" fmla="*/ 70 w 142"/>
                <a:gd name="T13" fmla="*/ 164 h 164"/>
                <a:gd name="T14" fmla="*/ 36 w 142"/>
                <a:gd name="T15" fmla="*/ 143 h 164"/>
                <a:gd name="T16" fmla="*/ 0 w 142"/>
                <a:gd name="T17" fmla="*/ 123 h 164"/>
                <a:gd name="T18" fmla="*/ 0 w 142"/>
                <a:gd name="T19" fmla="*/ 81 h 164"/>
                <a:gd name="T20" fmla="*/ 0 w 142"/>
                <a:gd name="T21" fmla="*/ 40 h 164"/>
                <a:gd name="T22" fmla="*/ 36 w 142"/>
                <a:gd name="T23" fmla="*/ 20 h 164"/>
                <a:gd name="T24" fmla="*/ 70 w 142"/>
                <a:gd name="T25" fmla="*/ 0 h 164"/>
                <a:gd name="T26" fmla="*/ 70 w 142"/>
                <a:gd name="T27" fmla="*/ 0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64">
                  <a:moveTo>
                    <a:pt x="70" y="0"/>
                  </a:moveTo>
                  <a:lnTo>
                    <a:pt x="106" y="20"/>
                  </a:lnTo>
                  <a:lnTo>
                    <a:pt x="142" y="40"/>
                  </a:lnTo>
                  <a:lnTo>
                    <a:pt x="142" y="81"/>
                  </a:lnTo>
                  <a:lnTo>
                    <a:pt x="142" y="123"/>
                  </a:lnTo>
                  <a:lnTo>
                    <a:pt x="106" y="143"/>
                  </a:lnTo>
                  <a:lnTo>
                    <a:pt x="70" y="164"/>
                  </a:lnTo>
                  <a:lnTo>
                    <a:pt x="36" y="143"/>
                  </a:lnTo>
                  <a:lnTo>
                    <a:pt x="0" y="123"/>
                  </a:lnTo>
                  <a:lnTo>
                    <a:pt x="0" y="81"/>
                  </a:lnTo>
                  <a:lnTo>
                    <a:pt x="0" y="40"/>
                  </a:lnTo>
                  <a:lnTo>
                    <a:pt x="36" y="20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1" name="Freeform 16"/>
            <p:cNvSpPr/>
            <p:nvPr/>
          </p:nvSpPr>
          <p:spPr bwMode="auto">
            <a:xfrm>
              <a:off x="6463328" y="4549968"/>
              <a:ext cx="266026" cy="305091"/>
            </a:xfrm>
            <a:custGeom>
              <a:gdLst>
                <a:gd name="T0" fmla="*/ 72 w 143"/>
                <a:gd name="T1" fmla="*/ 0 h 164"/>
                <a:gd name="T2" fmla="*/ 108 w 143"/>
                <a:gd name="T3" fmla="*/ 20 h 164"/>
                <a:gd name="T4" fmla="*/ 143 w 143"/>
                <a:gd name="T5" fmla="*/ 39 h 164"/>
                <a:gd name="T6" fmla="*/ 143 w 143"/>
                <a:gd name="T7" fmla="*/ 81 h 164"/>
                <a:gd name="T8" fmla="*/ 143 w 143"/>
                <a:gd name="T9" fmla="*/ 122 h 164"/>
                <a:gd name="T10" fmla="*/ 108 w 143"/>
                <a:gd name="T11" fmla="*/ 144 h 164"/>
                <a:gd name="T12" fmla="*/ 72 w 143"/>
                <a:gd name="T13" fmla="*/ 164 h 164"/>
                <a:gd name="T14" fmla="*/ 36 w 143"/>
                <a:gd name="T15" fmla="*/ 144 h 164"/>
                <a:gd name="T16" fmla="*/ 0 w 143"/>
                <a:gd name="T17" fmla="*/ 122 h 164"/>
                <a:gd name="T18" fmla="*/ 0 w 143"/>
                <a:gd name="T19" fmla="*/ 81 h 164"/>
                <a:gd name="T20" fmla="*/ 0 w 143"/>
                <a:gd name="T21" fmla="*/ 39 h 164"/>
                <a:gd name="T22" fmla="*/ 36 w 143"/>
                <a:gd name="T23" fmla="*/ 20 h 164"/>
                <a:gd name="T24" fmla="*/ 72 w 143"/>
                <a:gd name="T25" fmla="*/ 0 h 164"/>
                <a:gd name="T26" fmla="*/ 72 w 143"/>
                <a:gd name="T27" fmla="*/ 0 h 1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3" h="164">
                  <a:moveTo>
                    <a:pt x="72" y="0"/>
                  </a:moveTo>
                  <a:lnTo>
                    <a:pt x="108" y="20"/>
                  </a:lnTo>
                  <a:lnTo>
                    <a:pt x="143" y="39"/>
                  </a:lnTo>
                  <a:lnTo>
                    <a:pt x="143" y="81"/>
                  </a:lnTo>
                  <a:lnTo>
                    <a:pt x="143" y="122"/>
                  </a:lnTo>
                  <a:lnTo>
                    <a:pt x="108" y="144"/>
                  </a:lnTo>
                  <a:lnTo>
                    <a:pt x="72" y="164"/>
                  </a:lnTo>
                  <a:lnTo>
                    <a:pt x="36" y="144"/>
                  </a:lnTo>
                  <a:lnTo>
                    <a:pt x="0" y="122"/>
                  </a:lnTo>
                  <a:lnTo>
                    <a:pt x="0" y="81"/>
                  </a:lnTo>
                  <a:lnTo>
                    <a:pt x="0" y="39"/>
                  </a:lnTo>
                  <a:lnTo>
                    <a:pt x="36" y="20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2" name="Freeform 17"/>
            <p:cNvSpPr/>
            <p:nvPr/>
          </p:nvSpPr>
          <p:spPr bwMode="auto">
            <a:xfrm>
              <a:off x="4468386" y="4317674"/>
              <a:ext cx="380425" cy="444719"/>
            </a:xfrm>
            <a:custGeom>
              <a:gdLst>
                <a:gd name="T0" fmla="*/ 70 w 142"/>
                <a:gd name="T1" fmla="*/ 0 h 166"/>
                <a:gd name="T2" fmla="*/ 106 w 142"/>
                <a:gd name="T3" fmla="*/ 22 h 166"/>
                <a:gd name="T4" fmla="*/ 142 w 142"/>
                <a:gd name="T5" fmla="*/ 41 h 166"/>
                <a:gd name="T6" fmla="*/ 142 w 142"/>
                <a:gd name="T7" fmla="*/ 83 h 166"/>
                <a:gd name="T8" fmla="*/ 142 w 142"/>
                <a:gd name="T9" fmla="*/ 124 h 166"/>
                <a:gd name="T10" fmla="*/ 106 w 142"/>
                <a:gd name="T11" fmla="*/ 144 h 166"/>
                <a:gd name="T12" fmla="*/ 70 w 142"/>
                <a:gd name="T13" fmla="*/ 166 h 166"/>
                <a:gd name="T14" fmla="*/ 34 w 142"/>
                <a:gd name="T15" fmla="*/ 144 h 166"/>
                <a:gd name="T16" fmla="*/ 0 w 142"/>
                <a:gd name="T17" fmla="*/ 124 h 166"/>
                <a:gd name="T18" fmla="*/ 0 w 142"/>
                <a:gd name="T19" fmla="*/ 83 h 166"/>
                <a:gd name="T20" fmla="*/ 0 w 142"/>
                <a:gd name="T21" fmla="*/ 41 h 166"/>
                <a:gd name="T22" fmla="*/ 34 w 142"/>
                <a:gd name="T23" fmla="*/ 22 h 166"/>
                <a:gd name="T24" fmla="*/ 70 w 142"/>
                <a:gd name="T25" fmla="*/ 0 h 166"/>
                <a:gd name="T26" fmla="*/ 70 w 142"/>
                <a:gd name="T27" fmla="*/ 0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66">
                  <a:moveTo>
                    <a:pt x="70" y="0"/>
                  </a:moveTo>
                  <a:lnTo>
                    <a:pt x="106" y="22"/>
                  </a:lnTo>
                  <a:lnTo>
                    <a:pt x="142" y="41"/>
                  </a:lnTo>
                  <a:lnTo>
                    <a:pt x="142" y="83"/>
                  </a:lnTo>
                  <a:lnTo>
                    <a:pt x="142" y="124"/>
                  </a:lnTo>
                  <a:lnTo>
                    <a:pt x="106" y="144"/>
                  </a:lnTo>
                  <a:lnTo>
                    <a:pt x="70" y="166"/>
                  </a:lnTo>
                  <a:lnTo>
                    <a:pt x="34" y="144"/>
                  </a:lnTo>
                  <a:lnTo>
                    <a:pt x="0" y="124"/>
                  </a:lnTo>
                  <a:lnTo>
                    <a:pt x="0" y="83"/>
                  </a:lnTo>
                  <a:lnTo>
                    <a:pt x="0" y="41"/>
                  </a:lnTo>
                  <a:lnTo>
                    <a:pt x="34" y="22"/>
                  </a:lnTo>
                  <a:lnTo>
                    <a:pt x="70" y="0"/>
                  </a:lnTo>
                  <a:lnTo>
                    <a:pt x="70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3" name="Freeform 18"/>
            <p:cNvSpPr/>
            <p:nvPr/>
          </p:nvSpPr>
          <p:spPr bwMode="auto">
            <a:xfrm>
              <a:off x="8018046" y="3600746"/>
              <a:ext cx="469870" cy="541654"/>
            </a:xfrm>
            <a:custGeom>
              <a:gdLst>
                <a:gd name="T0" fmla="*/ 72 w 144"/>
                <a:gd name="T1" fmla="*/ 0 h 166"/>
                <a:gd name="T2" fmla="*/ 108 w 144"/>
                <a:gd name="T3" fmla="*/ 22 h 166"/>
                <a:gd name="T4" fmla="*/ 144 w 144"/>
                <a:gd name="T5" fmla="*/ 42 h 166"/>
                <a:gd name="T6" fmla="*/ 144 w 144"/>
                <a:gd name="T7" fmla="*/ 83 h 166"/>
                <a:gd name="T8" fmla="*/ 144 w 144"/>
                <a:gd name="T9" fmla="*/ 125 h 166"/>
                <a:gd name="T10" fmla="*/ 108 w 144"/>
                <a:gd name="T11" fmla="*/ 144 h 166"/>
                <a:gd name="T12" fmla="*/ 72 w 144"/>
                <a:gd name="T13" fmla="*/ 166 h 166"/>
                <a:gd name="T14" fmla="*/ 36 w 144"/>
                <a:gd name="T15" fmla="*/ 144 h 166"/>
                <a:gd name="T16" fmla="*/ 0 w 144"/>
                <a:gd name="T17" fmla="*/ 125 h 166"/>
                <a:gd name="T18" fmla="*/ 0 w 144"/>
                <a:gd name="T19" fmla="*/ 83 h 166"/>
                <a:gd name="T20" fmla="*/ 0 w 144"/>
                <a:gd name="T21" fmla="*/ 42 h 166"/>
                <a:gd name="T22" fmla="*/ 36 w 144"/>
                <a:gd name="T23" fmla="*/ 22 h 166"/>
                <a:gd name="T24" fmla="*/ 72 w 144"/>
                <a:gd name="T25" fmla="*/ 0 h 166"/>
                <a:gd name="T26" fmla="*/ 72 w 144"/>
                <a:gd name="T27" fmla="*/ 0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4" h="166">
                  <a:moveTo>
                    <a:pt x="72" y="0"/>
                  </a:moveTo>
                  <a:lnTo>
                    <a:pt x="108" y="22"/>
                  </a:lnTo>
                  <a:lnTo>
                    <a:pt x="144" y="42"/>
                  </a:lnTo>
                  <a:lnTo>
                    <a:pt x="144" y="83"/>
                  </a:lnTo>
                  <a:lnTo>
                    <a:pt x="144" y="125"/>
                  </a:lnTo>
                  <a:lnTo>
                    <a:pt x="108" y="144"/>
                  </a:lnTo>
                  <a:lnTo>
                    <a:pt x="72" y="166"/>
                  </a:lnTo>
                  <a:lnTo>
                    <a:pt x="36" y="144"/>
                  </a:lnTo>
                  <a:lnTo>
                    <a:pt x="0" y="125"/>
                  </a:lnTo>
                  <a:lnTo>
                    <a:pt x="0" y="83"/>
                  </a:lnTo>
                  <a:lnTo>
                    <a:pt x="0" y="42"/>
                  </a:lnTo>
                  <a:lnTo>
                    <a:pt x="36" y="22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FFC00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4" name="Freeform 19"/>
            <p:cNvSpPr/>
            <p:nvPr/>
          </p:nvSpPr>
          <p:spPr bwMode="auto">
            <a:xfrm>
              <a:off x="5262137" y="4898073"/>
              <a:ext cx="283617" cy="331550"/>
            </a:xfrm>
            <a:custGeom>
              <a:gdLst>
                <a:gd name="T0" fmla="*/ 72 w 142"/>
                <a:gd name="T1" fmla="*/ 0 h 166"/>
                <a:gd name="T2" fmla="*/ 108 w 142"/>
                <a:gd name="T3" fmla="*/ 22 h 166"/>
                <a:gd name="T4" fmla="*/ 142 w 142"/>
                <a:gd name="T5" fmla="*/ 42 h 166"/>
                <a:gd name="T6" fmla="*/ 142 w 142"/>
                <a:gd name="T7" fmla="*/ 83 h 166"/>
                <a:gd name="T8" fmla="*/ 142 w 142"/>
                <a:gd name="T9" fmla="*/ 125 h 166"/>
                <a:gd name="T10" fmla="*/ 108 w 142"/>
                <a:gd name="T11" fmla="*/ 145 h 166"/>
                <a:gd name="T12" fmla="*/ 72 w 142"/>
                <a:gd name="T13" fmla="*/ 166 h 166"/>
                <a:gd name="T14" fmla="*/ 36 w 142"/>
                <a:gd name="T15" fmla="*/ 145 h 166"/>
                <a:gd name="T16" fmla="*/ 0 w 142"/>
                <a:gd name="T17" fmla="*/ 125 h 166"/>
                <a:gd name="T18" fmla="*/ 0 w 142"/>
                <a:gd name="T19" fmla="*/ 83 h 166"/>
                <a:gd name="T20" fmla="*/ 0 w 142"/>
                <a:gd name="T21" fmla="*/ 42 h 166"/>
                <a:gd name="T22" fmla="*/ 36 w 142"/>
                <a:gd name="T23" fmla="*/ 22 h 166"/>
                <a:gd name="T24" fmla="*/ 72 w 142"/>
                <a:gd name="T25" fmla="*/ 0 h 166"/>
                <a:gd name="T26" fmla="*/ 72 w 142"/>
                <a:gd name="T27" fmla="*/ 0 h 1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66">
                  <a:moveTo>
                    <a:pt x="72" y="0"/>
                  </a:moveTo>
                  <a:lnTo>
                    <a:pt x="108" y="22"/>
                  </a:lnTo>
                  <a:lnTo>
                    <a:pt x="142" y="42"/>
                  </a:lnTo>
                  <a:lnTo>
                    <a:pt x="142" y="83"/>
                  </a:lnTo>
                  <a:lnTo>
                    <a:pt x="142" y="125"/>
                  </a:lnTo>
                  <a:lnTo>
                    <a:pt x="108" y="145"/>
                  </a:lnTo>
                  <a:lnTo>
                    <a:pt x="72" y="166"/>
                  </a:lnTo>
                  <a:lnTo>
                    <a:pt x="36" y="145"/>
                  </a:lnTo>
                  <a:lnTo>
                    <a:pt x="0" y="125"/>
                  </a:lnTo>
                  <a:lnTo>
                    <a:pt x="0" y="83"/>
                  </a:lnTo>
                  <a:lnTo>
                    <a:pt x="0" y="42"/>
                  </a:lnTo>
                  <a:lnTo>
                    <a:pt x="36" y="22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5" name="Freeform 20"/>
            <p:cNvSpPr/>
            <p:nvPr/>
          </p:nvSpPr>
          <p:spPr bwMode="auto">
            <a:xfrm>
              <a:off x="6324499" y="3548883"/>
              <a:ext cx="404855" cy="470427"/>
            </a:xfrm>
            <a:custGeom>
              <a:gdLst>
                <a:gd name="T0" fmla="*/ 72 w 142"/>
                <a:gd name="T1" fmla="*/ 0 h 165"/>
                <a:gd name="T2" fmla="*/ 108 w 142"/>
                <a:gd name="T3" fmla="*/ 21 h 165"/>
                <a:gd name="T4" fmla="*/ 142 w 142"/>
                <a:gd name="T5" fmla="*/ 41 h 165"/>
                <a:gd name="T6" fmla="*/ 142 w 142"/>
                <a:gd name="T7" fmla="*/ 83 h 165"/>
                <a:gd name="T8" fmla="*/ 142 w 142"/>
                <a:gd name="T9" fmla="*/ 124 h 165"/>
                <a:gd name="T10" fmla="*/ 108 w 142"/>
                <a:gd name="T11" fmla="*/ 144 h 165"/>
                <a:gd name="T12" fmla="*/ 72 w 142"/>
                <a:gd name="T13" fmla="*/ 165 h 165"/>
                <a:gd name="T14" fmla="*/ 36 w 142"/>
                <a:gd name="T15" fmla="*/ 144 h 165"/>
                <a:gd name="T16" fmla="*/ 0 w 142"/>
                <a:gd name="T17" fmla="*/ 124 h 165"/>
                <a:gd name="T18" fmla="*/ 0 w 142"/>
                <a:gd name="T19" fmla="*/ 83 h 165"/>
                <a:gd name="T20" fmla="*/ 0 w 142"/>
                <a:gd name="T21" fmla="*/ 41 h 165"/>
                <a:gd name="T22" fmla="*/ 36 w 142"/>
                <a:gd name="T23" fmla="*/ 21 h 165"/>
                <a:gd name="T24" fmla="*/ 72 w 142"/>
                <a:gd name="T25" fmla="*/ 0 h 165"/>
                <a:gd name="T26" fmla="*/ 72 w 142"/>
                <a:gd name="T27" fmla="*/ 0 h 1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42" h="165">
                  <a:moveTo>
                    <a:pt x="72" y="0"/>
                  </a:moveTo>
                  <a:lnTo>
                    <a:pt x="108" y="21"/>
                  </a:lnTo>
                  <a:lnTo>
                    <a:pt x="142" y="41"/>
                  </a:lnTo>
                  <a:lnTo>
                    <a:pt x="142" y="83"/>
                  </a:lnTo>
                  <a:lnTo>
                    <a:pt x="142" y="124"/>
                  </a:lnTo>
                  <a:lnTo>
                    <a:pt x="108" y="144"/>
                  </a:lnTo>
                  <a:lnTo>
                    <a:pt x="72" y="165"/>
                  </a:lnTo>
                  <a:lnTo>
                    <a:pt x="36" y="144"/>
                  </a:lnTo>
                  <a:lnTo>
                    <a:pt x="0" y="124"/>
                  </a:lnTo>
                  <a:lnTo>
                    <a:pt x="0" y="83"/>
                  </a:lnTo>
                  <a:lnTo>
                    <a:pt x="0" y="41"/>
                  </a:lnTo>
                  <a:lnTo>
                    <a:pt x="36" y="21"/>
                  </a:lnTo>
                  <a:lnTo>
                    <a:pt x="72" y="0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0D0D0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2135"/>
            </a:p>
          </p:txBody>
        </p:sp>
        <p:sp>
          <p:nvSpPr>
            <p:cNvPr id="56" name="TextBox 45"/>
            <p:cNvSpPr txBox="1"/>
            <p:nvPr/>
          </p:nvSpPr>
          <p:spPr bwMode="auto">
            <a:xfrm>
              <a:off x="2057764" y="4576332"/>
              <a:ext cx="1435008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EBAC0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sp>
          <p:nvSpPr>
            <p:cNvPr id="57" name="TextBox 46"/>
            <p:cNvSpPr txBox="1"/>
            <p:nvPr/>
          </p:nvSpPr>
          <p:spPr bwMode="auto">
            <a:xfrm>
              <a:off x="8591238" y="2581542"/>
              <a:ext cx="1435008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EBAC0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sp>
          <p:nvSpPr>
            <p:cNvPr id="58" name="TextBox 47"/>
            <p:cNvSpPr txBox="1"/>
            <p:nvPr/>
          </p:nvSpPr>
          <p:spPr bwMode="auto">
            <a:xfrm>
              <a:off x="8252981" y="4758133"/>
              <a:ext cx="1435008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8BC925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sp>
          <p:nvSpPr>
            <p:cNvPr id="59" name="TextBox 48"/>
            <p:cNvSpPr txBox="1"/>
            <p:nvPr/>
          </p:nvSpPr>
          <p:spPr bwMode="auto">
            <a:xfrm>
              <a:off x="2057764" y="2325985"/>
              <a:ext cx="1435009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28484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sp>
          <p:nvSpPr>
            <p:cNvPr id="60" name="TextBox 49"/>
            <p:cNvSpPr txBox="1"/>
            <p:nvPr/>
          </p:nvSpPr>
          <p:spPr bwMode="auto">
            <a:xfrm>
              <a:off x="6448490" y="1908122"/>
              <a:ext cx="1435008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3D9077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18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8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54" name="组合 53"/>
          <p:cNvGrpSpPr/>
          <p:nvPr/>
        </p:nvGrpSpPr>
        <p:grpSpPr>
          <a:xfrm>
            <a:off x="2128925" y="1513580"/>
            <a:ext cx="7985501" cy="4259035"/>
            <a:chOff x="2128925" y="1513580"/>
            <a:chExt cx="7985501" cy="4259035"/>
          </a:xfrm>
        </p:grpSpPr>
        <p:sp>
          <p:nvSpPr>
            <p:cNvPr id="14" name="Oval 25"/>
            <p:cNvSpPr/>
            <p:nvPr/>
          </p:nvSpPr>
          <p:spPr>
            <a:xfrm>
              <a:off x="4044950" y="1670515"/>
              <a:ext cx="4102100" cy="4102100"/>
            </a:xfrm>
            <a:prstGeom prst="ellipse">
              <a:avLst/>
            </a:prstGeom>
            <a:noFill/>
            <a:ln w="28575"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endParaRPr lang="en-AU" sz="900" noProof="1"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6" name="Shape 255"/>
            <p:cNvSpPr/>
            <p:nvPr/>
          </p:nvSpPr>
          <p:spPr bwMode="auto">
            <a:xfrm>
              <a:off x="7261225" y="1918165"/>
              <a:ext cx="903288" cy="90487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9" name="Shape 255"/>
            <p:cNvSpPr>
              <a:spLocks noChangeArrowheads="1"/>
            </p:cNvSpPr>
            <p:nvPr/>
          </p:nvSpPr>
          <p:spPr bwMode="auto">
            <a:xfrm>
              <a:off x="4006850" y="1921340"/>
              <a:ext cx="903288" cy="904875"/>
            </a:xfrm>
            <a:custGeom>
              <a:gdLst>
                <a:gd name="T0" fmla="*/ 47970328 w 21600"/>
                <a:gd name="T1" fmla="*/ 23985306 h 21600"/>
                <a:gd name="T2" fmla="*/ 23985188 w 21600"/>
                <a:gd name="T3" fmla="*/ 47970611 h 21600"/>
                <a:gd name="T4" fmla="*/ 0 w 21600"/>
                <a:gd name="T5" fmla="*/ 23985306 h 21600"/>
                <a:gd name="T6" fmla="*/ 23985188 w 21600"/>
                <a:gd name="T7" fmla="*/ 0 h 21600"/>
                <a:gd name="T8" fmla="*/ 47970328 w 21600"/>
                <a:gd name="T9" fmla="*/ 23985306 h 216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w="76200">
              <a:solidFill>
                <a:schemeClr val="bg1"/>
              </a:solidFill>
              <a:miter lim="400000"/>
            </a:ln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Shape 255"/>
            <p:cNvSpPr/>
            <p:nvPr/>
          </p:nvSpPr>
          <p:spPr bwMode="auto">
            <a:xfrm>
              <a:off x="7256463" y="4610565"/>
              <a:ext cx="904875" cy="90487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25" name="Shape 255"/>
            <p:cNvSpPr/>
            <p:nvPr/>
          </p:nvSpPr>
          <p:spPr bwMode="auto">
            <a:xfrm>
              <a:off x="4038600" y="4615327"/>
              <a:ext cx="904875" cy="90328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  <a:ln w="76200" cap="flat">
              <a:solidFill>
                <a:schemeClr val="bg1"/>
              </a:solidFill>
              <a:miter lim="400000"/>
            </a:ln>
            <a:effectLst/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eaLnBrk="1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200">
                  <a:solidFill>
                    <a:srgbClr val="FFFFFF"/>
                  </a:solidFill>
                  <a:latin typeface="+mn-lt"/>
                  <a:ea typeface="+mn-ea"/>
                  <a:cs typeface="+mn-cs"/>
                  <a:sym typeface="Helvetica Light"/>
                </a:defRPr>
              </a:pPr>
              <a:endParaRPr sz="900" noProof="1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28" name="Shape 255"/>
            <p:cNvSpPr>
              <a:spLocks noChangeArrowheads="1"/>
            </p:cNvSpPr>
            <p:nvPr/>
          </p:nvSpPr>
          <p:spPr bwMode="auto">
            <a:xfrm>
              <a:off x="5136859" y="2760740"/>
              <a:ext cx="1918282" cy="1921650"/>
            </a:xfrm>
            <a:custGeom>
              <a:gdLst>
                <a:gd name="T0" fmla="*/ 47970328 w 21600"/>
                <a:gd name="T1" fmla="*/ 23985306 h 21600"/>
                <a:gd name="T2" fmla="*/ 23985188 w 21600"/>
                <a:gd name="T3" fmla="*/ 47970611 h 21600"/>
                <a:gd name="T4" fmla="*/ 0 w 21600"/>
                <a:gd name="T5" fmla="*/ 23985306 h 21600"/>
                <a:gd name="T6" fmla="*/ 23985188 w 21600"/>
                <a:gd name="T7" fmla="*/ 0 h 21600"/>
                <a:gd name="T8" fmla="*/ 47970328 w 21600"/>
                <a:gd name="T9" fmla="*/ 23985306 h 216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600" h="21600">
                  <a:moveTo>
                    <a:pt x="21600" y="10800"/>
                  </a:move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  <a:ln w="76200">
              <a:solidFill>
                <a:schemeClr val="bg1"/>
              </a:solidFill>
              <a:miter lim="400000"/>
            </a:ln>
          </p:spPr>
          <p:txBody>
            <a:bodyPr lIns="40181" tIns="40181" rIns="40181" bIns="40181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TextBox 48"/>
            <p:cNvSpPr txBox="1"/>
            <p:nvPr/>
          </p:nvSpPr>
          <p:spPr bwMode="auto">
            <a:xfrm>
              <a:off x="5382464" y="4806938"/>
              <a:ext cx="1435009" cy="42056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ctr" defTabSz="914400" rtl="0" eaLnBrk="1" fontAlgn="auto" latinLnBrk="0" hangingPunct="1">
                <a:spcBef>
                  <a:spcPct val="0"/>
                </a:spcBef>
                <a:spcAft>
                  <a:spcPct val="0"/>
                </a:spcAft>
                <a:defRPr sz="1600" kern="1200" spc="300">
                  <a:solidFill>
                    <a:srgbClr val="28484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Arial" pitchFamily="34" charset="0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135" b="1">
                  <a:solidFill>
                    <a:schemeClr val="tx1">
                      <a:lumMod val="95000"/>
                      <a:lumOff val="5000"/>
                    </a:schemeClr>
                  </a:solidFill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职位名称</a:t>
              </a: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8411062" y="1513580"/>
              <a:ext cx="1613913" cy="1391478"/>
              <a:chOff x="8411062" y="1513580"/>
              <a:chExt cx="1613913" cy="1391478"/>
            </a:xfrm>
          </p:grpSpPr>
          <p:sp>
            <p:nvSpPr>
              <p:cNvPr id="30" name="TextBox 48"/>
              <p:cNvSpPr txBox="1"/>
              <p:nvPr/>
            </p:nvSpPr>
            <p:spPr bwMode="auto">
              <a:xfrm>
                <a:off x="8589966" y="1513580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" name="左大括号 2"/>
              <p:cNvSpPr/>
              <p:nvPr/>
            </p:nvSpPr>
            <p:spPr>
              <a:xfrm>
                <a:off x="8411062" y="1513580"/>
                <a:ext cx="178904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TextBox 48"/>
              <p:cNvSpPr txBox="1"/>
              <p:nvPr/>
            </p:nvSpPr>
            <p:spPr bwMode="auto">
              <a:xfrm>
                <a:off x="8589966" y="2017571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2" name="TextBox 48"/>
              <p:cNvSpPr txBox="1"/>
              <p:nvPr/>
            </p:nvSpPr>
            <p:spPr bwMode="auto">
              <a:xfrm>
                <a:off x="8589966" y="2484494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>
              <a:off x="8500513" y="4321481"/>
              <a:ext cx="1613913" cy="1391478"/>
              <a:chOff x="8411062" y="1513580"/>
              <a:chExt cx="1613913" cy="1391478"/>
            </a:xfrm>
          </p:grpSpPr>
          <p:sp>
            <p:nvSpPr>
              <p:cNvPr id="35" name="TextBox 48"/>
              <p:cNvSpPr txBox="1"/>
              <p:nvPr/>
            </p:nvSpPr>
            <p:spPr bwMode="auto">
              <a:xfrm>
                <a:off x="8589966" y="1513580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6" name="左大括号 35"/>
              <p:cNvSpPr/>
              <p:nvPr/>
            </p:nvSpPr>
            <p:spPr>
              <a:xfrm>
                <a:off x="8411062" y="1513580"/>
                <a:ext cx="178904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TextBox 48"/>
              <p:cNvSpPr txBox="1"/>
              <p:nvPr/>
            </p:nvSpPr>
            <p:spPr bwMode="auto">
              <a:xfrm>
                <a:off x="8589966" y="2017571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38" name="TextBox 48"/>
              <p:cNvSpPr txBox="1"/>
              <p:nvPr/>
            </p:nvSpPr>
            <p:spPr bwMode="auto">
              <a:xfrm>
                <a:off x="8589966" y="2484494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4" name="组合 43"/>
            <p:cNvGrpSpPr/>
            <p:nvPr/>
          </p:nvGrpSpPr>
          <p:grpSpPr>
            <a:xfrm>
              <a:off x="2128925" y="1557750"/>
              <a:ext cx="1578076" cy="1403813"/>
              <a:chOff x="8589966" y="1513580"/>
              <a:chExt cx="1578076" cy="1403813"/>
            </a:xfrm>
          </p:grpSpPr>
          <p:sp>
            <p:nvSpPr>
              <p:cNvPr id="45" name="TextBox 48"/>
              <p:cNvSpPr txBox="1"/>
              <p:nvPr/>
            </p:nvSpPr>
            <p:spPr bwMode="auto">
              <a:xfrm>
                <a:off x="8589966" y="1513580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46" name="左大括号 45"/>
              <p:cNvSpPr/>
              <p:nvPr/>
            </p:nvSpPr>
            <p:spPr>
              <a:xfrm flipH="1">
                <a:off x="9989139" y="1525915"/>
                <a:ext cx="178903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7" name="TextBox 48"/>
              <p:cNvSpPr txBox="1"/>
              <p:nvPr/>
            </p:nvSpPr>
            <p:spPr bwMode="auto">
              <a:xfrm>
                <a:off x="8589966" y="2017571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48" name="TextBox 48"/>
              <p:cNvSpPr txBox="1"/>
              <p:nvPr/>
            </p:nvSpPr>
            <p:spPr bwMode="auto">
              <a:xfrm>
                <a:off x="8589966" y="2484494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  <p:grpSp>
          <p:nvGrpSpPr>
            <p:cNvPr id="49" name="组合 48"/>
            <p:cNvGrpSpPr/>
            <p:nvPr/>
          </p:nvGrpSpPr>
          <p:grpSpPr>
            <a:xfrm>
              <a:off x="2218376" y="4346812"/>
              <a:ext cx="1541340" cy="1410317"/>
              <a:chOff x="8589966" y="1494741"/>
              <a:chExt cx="1541340" cy="1410317"/>
            </a:xfrm>
          </p:grpSpPr>
          <p:sp>
            <p:nvSpPr>
              <p:cNvPr id="50" name="TextBox 48"/>
              <p:cNvSpPr txBox="1"/>
              <p:nvPr/>
            </p:nvSpPr>
            <p:spPr bwMode="auto">
              <a:xfrm>
                <a:off x="8589966" y="1513580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51" name="左大括号 50"/>
              <p:cNvSpPr/>
              <p:nvPr/>
            </p:nvSpPr>
            <p:spPr>
              <a:xfrm flipH="1">
                <a:off x="9952403" y="1494741"/>
                <a:ext cx="178903" cy="1391478"/>
              </a:xfrm>
              <a:prstGeom prst="leftBrace">
                <a:avLst/>
              </a:prstGeom>
              <a:ln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2" name="TextBox 48"/>
              <p:cNvSpPr txBox="1"/>
              <p:nvPr/>
            </p:nvSpPr>
            <p:spPr bwMode="auto">
              <a:xfrm>
                <a:off x="8589966" y="2017571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  <p:sp>
            <p:nvSpPr>
              <p:cNvPr id="53" name="TextBox 48"/>
              <p:cNvSpPr txBox="1"/>
              <p:nvPr/>
            </p:nvSpPr>
            <p:spPr bwMode="auto">
              <a:xfrm>
                <a:off x="8589966" y="2484494"/>
                <a:ext cx="1435009" cy="420564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ctr" defTabSz="914400" rtl="0" eaLnBrk="1" fontAlgn="auto" latinLnBrk="0" hangingPunct="1">
                  <a:spcBef>
                    <a:spcPct val="0"/>
                  </a:spcBef>
                  <a:spcAft>
                    <a:spcPct val="0"/>
                  </a:spcAft>
                  <a:defRPr sz="1600" kern="1200" spc="300">
                    <a:solidFill>
                      <a:srgbClr val="284848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Arial" pitchFamily="34" charset="0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135" b="1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职位名称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187450" y="1419920"/>
            <a:ext cx="8694213" cy="4614481"/>
            <a:chOff x="1187450" y="1419920"/>
            <a:chExt cx="8694213" cy="4614481"/>
          </a:xfrm>
        </p:grpSpPr>
        <p:sp>
          <p:nvSpPr>
            <p:cNvPr id="15" name="Oval 6"/>
            <p:cNvSpPr>
              <a:spLocks noChangeArrowheads="1"/>
            </p:cNvSpPr>
            <p:nvPr/>
          </p:nvSpPr>
          <p:spPr bwMode="auto">
            <a:xfrm flipH="1">
              <a:off x="1464510" y="2881760"/>
              <a:ext cx="1604750" cy="1603340"/>
            </a:xfrm>
            <a:prstGeom prst="ellipse">
              <a:avLst/>
            </a:prstGeom>
            <a:solidFill>
              <a:srgbClr val="484849">
                <a:lumMod val="20000"/>
                <a:lumOff val="80000"/>
              </a:srgbClr>
            </a:solidFill>
            <a:ln>
              <a:noFill/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6" name="Freeform 7"/>
            <p:cNvSpPr/>
            <p:nvPr/>
          </p:nvSpPr>
          <p:spPr bwMode="auto">
            <a:xfrm flipH="1">
              <a:off x="4335198" y="1838249"/>
              <a:ext cx="1147862" cy="3624084"/>
            </a:xfrm>
            <a:custGeom>
              <a:gdLst>
                <a:gd name="T0" fmla="*/ 1750 w 1750"/>
                <a:gd name="T1" fmla="*/ 272 h 5527"/>
                <a:gd name="T2" fmla="*/ 314 w 1750"/>
                <a:gd name="T3" fmla="*/ 2778 h 5527"/>
                <a:gd name="T4" fmla="*/ 1699 w 1750"/>
                <a:gd name="T5" fmla="*/ 5254 h 5527"/>
                <a:gd name="T6" fmla="*/ 1542 w 1750"/>
                <a:gd name="T7" fmla="*/ 5527 h 5527"/>
                <a:gd name="T8" fmla="*/ 0 w 1750"/>
                <a:gd name="T9" fmla="*/ 2778 h 5527"/>
                <a:gd name="T10" fmla="*/ 1593 w 1750"/>
                <a:gd name="T11" fmla="*/ 0 h 5527"/>
                <a:gd name="T12" fmla="*/ 1750 w 1750"/>
                <a:gd name="T13" fmla="*/ 272 h 5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0" h="5527">
                  <a:moveTo>
                    <a:pt x="1750" y="272"/>
                  </a:moveTo>
                  <a:cubicBezTo>
                    <a:pt x="891" y="777"/>
                    <a:pt x="314" y="1710"/>
                    <a:pt x="314" y="2778"/>
                  </a:cubicBezTo>
                  <a:cubicBezTo>
                    <a:pt x="314" y="3825"/>
                    <a:pt x="868" y="4743"/>
                    <a:pt x="1699" y="5254"/>
                  </a:cubicBezTo>
                  <a:lnTo>
                    <a:pt x="1542" y="5527"/>
                  </a:lnTo>
                  <a:cubicBezTo>
                    <a:pt x="617" y="4961"/>
                    <a:pt x="0" y="3942"/>
                    <a:pt x="0" y="2778"/>
                  </a:cubicBezTo>
                  <a:cubicBezTo>
                    <a:pt x="0" y="1594"/>
                    <a:pt x="640" y="559"/>
                    <a:pt x="1593" y="0"/>
                  </a:cubicBezTo>
                  <a:lnTo>
                    <a:pt x="1750" y="272"/>
                  </a:lnTo>
                  <a:close/>
                </a:path>
              </a:pathLst>
            </a:custGeom>
            <a:solidFill>
              <a:srgbClr val="484849">
                <a:lumMod val="40000"/>
                <a:lumOff val="60000"/>
              </a:srgbClr>
            </a:solidFill>
            <a:ln>
              <a:noFill/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7" name="Oval 8"/>
            <p:cNvSpPr>
              <a:spLocks noChangeArrowheads="1"/>
            </p:cNvSpPr>
            <p:nvPr/>
          </p:nvSpPr>
          <p:spPr bwMode="auto">
            <a:xfrm flipH="1">
              <a:off x="4044707" y="1449048"/>
              <a:ext cx="1082995" cy="1084405"/>
            </a:xfrm>
            <a:prstGeom prst="ellipse">
              <a:avLst/>
            </a:prstGeom>
            <a:blipFill>
              <a:blip r:embed="rId3"/>
              <a:stretch>
                <a:fillRect/>
              </a:stretch>
            </a:blipFill>
            <a:ln w="76200"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8" name="Oval 9"/>
            <p:cNvSpPr>
              <a:spLocks noChangeArrowheads="1"/>
            </p:cNvSpPr>
            <p:nvPr/>
          </p:nvSpPr>
          <p:spPr bwMode="auto">
            <a:xfrm flipH="1">
              <a:off x="4821699" y="3100333"/>
              <a:ext cx="1084405" cy="1082995"/>
            </a:xfrm>
            <a:prstGeom prst="ellipse">
              <a:avLst/>
            </a:prstGeom>
            <a:blipFill>
              <a:blip r:embed="rId4"/>
              <a:stretch>
                <a:fillRect/>
              </a:stretch>
            </a:blipFill>
            <a:ln w="76200"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19" name="Oval 10"/>
            <p:cNvSpPr>
              <a:spLocks noChangeArrowheads="1"/>
            </p:cNvSpPr>
            <p:nvPr/>
          </p:nvSpPr>
          <p:spPr bwMode="auto">
            <a:xfrm flipH="1">
              <a:off x="3933305" y="4700852"/>
              <a:ext cx="1084405" cy="1082995"/>
            </a:xfrm>
            <a:prstGeom prst="ellipse">
              <a:avLst/>
            </a:prstGeom>
            <a:blipFill>
              <a:blip r:embed="rId5"/>
              <a:stretch>
                <a:fillRect/>
              </a:stretch>
            </a:blipFill>
            <a:ln w="76200">
              <a:solidFill>
                <a:schemeClr val="bg1">
                  <a:lumMod val="95000"/>
                </a:schemeClr>
              </a:solidFill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0" name="Line 11"/>
            <p:cNvSpPr>
              <a:spLocks noChangeShapeType="1"/>
            </p:cNvSpPr>
            <p:nvPr/>
          </p:nvSpPr>
          <p:spPr bwMode="auto">
            <a:xfrm flipH="1">
              <a:off x="2920502" y="2276995"/>
              <a:ext cx="1115322" cy="800123"/>
            </a:xfrm>
            <a:prstGeom prst="line">
              <a:avLst/>
            </a:prstGeom>
            <a:noFill/>
            <a:ln w="12700" cap="flat">
              <a:solidFill>
                <a:schemeClr val="bg1">
                  <a:lumMod val="50000"/>
                </a:schemeClr>
              </a:solidFill>
              <a:prstDash val="solid"/>
              <a:miter lim="800000"/>
              <a:headEnd type="none" w="med" len="med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1" name="Line 12"/>
            <p:cNvSpPr>
              <a:spLocks noChangeShapeType="1"/>
            </p:cNvSpPr>
            <p:nvPr/>
          </p:nvSpPr>
          <p:spPr bwMode="auto">
            <a:xfrm flipH="1" flipV="1">
              <a:off x="2896257" y="4325794"/>
              <a:ext cx="1066830" cy="630400"/>
            </a:xfrm>
            <a:prstGeom prst="line">
              <a:avLst/>
            </a:prstGeom>
            <a:noFill/>
            <a:ln w="12700" cap="flat">
              <a:solidFill>
                <a:schemeClr val="bg1">
                  <a:lumMod val="50000"/>
                </a:schemeClr>
              </a:solidFill>
              <a:prstDash val="solid"/>
              <a:miter lim="800000"/>
              <a:headEnd type="none" w="med" len="med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2" name="Line 13"/>
            <p:cNvSpPr>
              <a:spLocks noChangeShapeType="1"/>
            </p:cNvSpPr>
            <p:nvPr/>
          </p:nvSpPr>
          <p:spPr bwMode="auto">
            <a:xfrm flipH="1">
              <a:off x="3164889" y="3638442"/>
              <a:ext cx="1482772" cy="0"/>
            </a:xfrm>
            <a:prstGeom prst="line">
              <a:avLst/>
            </a:prstGeom>
            <a:noFill/>
            <a:ln w="12700" cap="flat">
              <a:solidFill>
                <a:schemeClr val="bg1">
                  <a:lumMod val="50000"/>
                </a:schemeClr>
              </a:solidFill>
              <a:prstDash val="solid"/>
              <a:miter lim="800000"/>
              <a:headEnd type="none" w="med" len="med"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23" name="Oval 14"/>
            <p:cNvSpPr>
              <a:spLocks noChangeArrowheads="1"/>
            </p:cNvSpPr>
            <p:nvPr/>
          </p:nvSpPr>
          <p:spPr bwMode="auto">
            <a:xfrm flipH="1">
              <a:off x="1544889" y="2960728"/>
              <a:ext cx="1443993" cy="1443993"/>
            </a:xfrm>
            <a:prstGeom prst="ellipse">
              <a:avLst/>
            </a:prstGeom>
            <a:blipFill>
              <a:blip r:embed="rId6"/>
              <a:stretch>
                <a:fillRect/>
              </a:stretch>
            </a:blipFill>
            <a:ln>
              <a:noFill/>
            </a:ln>
          </p:spPr>
          <p:txBody>
            <a:bodyPr vert="horz" wrap="square" lIns="91419" tIns="45709" rIns="91419" bIns="45709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13765">
                <a:defRPr/>
              </a:pPr>
              <a:endParaRPr lang="zh-CN" altLang="en-US" sz="1600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32" name="矩形: 圆角 31"/>
            <p:cNvSpPr/>
            <p:nvPr/>
          </p:nvSpPr>
          <p:spPr>
            <a:xfrm>
              <a:off x="1187450" y="4750512"/>
              <a:ext cx="1881810" cy="510991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3" name="矩形: 圆角 32"/>
            <p:cNvSpPr/>
            <p:nvPr/>
          </p:nvSpPr>
          <p:spPr>
            <a:xfrm>
              <a:off x="5347379" y="1755060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4" name="矩形: 圆角 33"/>
            <p:cNvSpPr/>
            <p:nvPr/>
          </p:nvSpPr>
          <p:spPr>
            <a:xfrm>
              <a:off x="6193204" y="3523197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5" name="矩形: 圆角 34"/>
            <p:cNvSpPr/>
            <p:nvPr/>
          </p:nvSpPr>
          <p:spPr>
            <a:xfrm>
              <a:off x="5389821" y="5131807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6" name="矩形: 圆角 35"/>
            <p:cNvSpPr/>
            <p:nvPr/>
          </p:nvSpPr>
          <p:spPr>
            <a:xfrm>
              <a:off x="6757177" y="2038787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7" name="矩形: 圆角 36"/>
            <p:cNvSpPr/>
            <p:nvPr/>
          </p:nvSpPr>
          <p:spPr>
            <a:xfrm>
              <a:off x="7603002" y="3806924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8" name="矩形: 圆角 37"/>
            <p:cNvSpPr/>
            <p:nvPr/>
          </p:nvSpPr>
          <p:spPr>
            <a:xfrm>
              <a:off x="6799619" y="5415534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39" name="矩形: 圆角 38"/>
            <p:cNvSpPr/>
            <p:nvPr/>
          </p:nvSpPr>
          <p:spPr>
            <a:xfrm>
              <a:off x="6757177" y="1419920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0" name="矩形: 圆角 39"/>
            <p:cNvSpPr/>
            <p:nvPr/>
          </p:nvSpPr>
          <p:spPr>
            <a:xfrm>
              <a:off x="7603002" y="3188057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1" name="矩形: 圆角 40"/>
            <p:cNvSpPr/>
            <p:nvPr/>
          </p:nvSpPr>
          <p:spPr>
            <a:xfrm>
              <a:off x="6799619" y="4796667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2" name="矩形: 圆角 41"/>
            <p:cNvSpPr/>
            <p:nvPr/>
          </p:nvSpPr>
          <p:spPr>
            <a:xfrm>
              <a:off x="8165728" y="2338601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3" name="矩形: 圆角 42"/>
            <p:cNvSpPr/>
            <p:nvPr/>
          </p:nvSpPr>
          <p:spPr>
            <a:xfrm>
              <a:off x="9011553" y="4106738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4" name="矩形: 圆角 43"/>
            <p:cNvSpPr/>
            <p:nvPr/>
          </p:nvSpPr>
          <p:spPr>
            <a:xfrm>
              <a:off x="8208170" y="5715348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5" name="矩形: 圆角 44"/>
            <p:cNvSpPr/>
            <p:nvPr/>
          </p:nvSpPr>
          <p:spPr>
            <a:xfrm>
              <a:off x="8165728" y="1719734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6" name="矩形: 圆角 45"/>
            <p:cNvSpPr/>
            <p:nvPr/>
          </p:nvSpPr>
          <p:spPr>
            <a:xfrm>
              <a:off x="9011553" y="3487871"/>
              <a:ext cx="870110" cy="319053"/>
            </a:xfrm>
            <a:prstGeom prst="roundRect">
              <a:avLst/>
            </a:prstGeom>
            <a:solidFill>
              <a:srgbClr val="FFC000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47" name="矩形: 圆角 46"/>
            <p:cNvSpPr/>
            <p:nvPr/>
          </p:nvSpPr>
          <p:spPr>
            <a:xfrm>
              <a:off x="8208170" y="5096481"/>
              <a:ext cx="870110" cy="319053"/>
            </a:xfrm>
            <a:prstGeom prst="roundRect">
              <a:avLst/>
            </a:prstGeom>
            <a:solidFill>
              <a:srgbClr val="0D0D0D"/>
            </a:solidFill>
            <a:ln w="57150">
              <a:solidFill>
                <a:schemeClr val="bg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职务名称</a:t>
              </a:r>
            </a:p>
          </p:txBody>
        </p:sp>
        <p:sp>
          <p:nvSpPr>
            <p:cNvPr id="2" name="左大括号 1"/>
            <p:cNvSpPr/>
            <p:nvPr/>
          </p:nvSpPr>
          <p:spPr>
            <a:xfrm>
              <a:off x="6508072" y="1514098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左大括号 47"/>
            <p:cNvSpPr/>
            <p:nvPr/>
          </p:nvSpPr>
          <p:spPr>
            <a:xfrm>
              <a:off x="7310657" y="3258200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左大括号 48"/>
            <p:cNvSpPr/>
            <p:nvPr/>
          </p:nvSpPr>
          <p:spPr>
            <a:xfrm>
              <a:off x="6573183" y="4882603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左大括号 49"/>
            <p:cNvSpPr/>
            <p:nvPr/>
          </p:nvSpPr>
          <p:spPr>
            <a:xfrm>
              <a:off x="7864387" y="1819746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左大括号 50"/>
            <p:cNvSpPr/>
            <p:nvPr/>
          </p:nvSpPr>
          <p:spPr>
            <a:xfrm>
              <a:off x="8666972" y="3563848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左大括号 51"/>
            <p:cNvSpPr/>
            <p:nvPr/>
          </p:nvSpPr>
          <p:spPr>
            <a:xfrm>
              <a:off x="7929498" y="5188251"/>
              <a:ext cx="79513" cy="778393"/>
            </a:xfrm>
            <a:prstGeom prst="leftBrac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6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6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015796" y="1724418"/>
            <a:ext cx="10163154" cy="4296518"/>
            <a:chOff x="1015796" y="1724418"/>
            <a:chExt cx="10163154" cy="4296518"/>
          </a:xfrm>
        </p:grpSpPr>
        <p:grpSp>
          <p:nvGrpSpPr>
            <p:cNvPr id="44" name="组合 43"/>
            <p:cNvGrpSpPr/>
            <p:nvPr/>
          </p:nvGrpSpPr>
          <p:grpSpPr>
            <a:xfrm>
              <a:off x="2577600" y="4291429"/>
              <a:ext cx="691406" cy="1525464"/>
              <a:chOff x="2577600" y="3873985"/>
              <a:chExt cx="691406" cy="1525464"/>
            </a:xfrm>
          </p:grpSpPr>
          <p:cxnSp>
            <p:nvCxnSpPr>
              <p:cNvPr id="45" name="直接连接符 44"/>
              <p:cNvCxnSpPr/>
              <p:nvPr/>
            </p:nvCxnSpPr>
            <p:spPr>
              <a:xfrm flipH="1">
                <a:off x="2915953" y="4382473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直接连接符 45"/>
              <p:cNvCxnSpPr/>
              <p:nvPr/>
            </p:nvCxnSpPr>
            <p:spPr>
              <a:xfrm flipH="1">
                <a:off x="2577600" y="3873985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直接连接符 46"/>
              <p:cNvCxnSpPr/>
              <p:nvPr/>
            </p:nvCxnSpPr>
            <p:spPr>
              <a:xfrm flipH="1">
                <a:off x="2577600" y="438247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直接连接符 47"/>
              <p:cNvCxnSpPr/>
              <p:nvPr/>
            </p:nvCxnSpPr>
            <p:spPr>
              <a:xfrm flipH="1">
                <a:off x="2577600" y="489096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直接连接符 48"/>
              <p:cNvCxnSpPr/>
              <p:nvPr/>
            </p:nvCxnSpPr>
            <p:spPr>
              <a:xfrm flipH="1">
                <a:off x="2577600" y="539944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直接连接符 49"/>
              <p:cNvCxnSpPr/>
              <p:nvPr/>
            </p:nvCxnSpPr>
            <p:spPr>
              <a:xfrm flipH="1">
                <a:off x="2915953" y="3873985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" name="组合 54"/>
            <p:cNvGrpSpPr/>
            <p:nvPr/>
          </p:nvGrpSpPr>
          <p:grpSpPr>
            <a:xfrm>
              <a:off x="2577600" y="1908377"/>
              <a:ext cx="691406" cy="1525464"/>
              <a:chOff x="2577600" y="1490933"/>
              <a:chExt cx="691406" cy="1525464"/>
            </a:xfrm>
          </p:grpSpPr>
          <p:cxnSp>
            <p:nvCxnSpPr>
              <p:cNvPr id="56" name="直接连接符 55"/>
              <p:cNvCxnSpPr/>
              <p:nvPr/>
            </p:nvCxnSpPr>
            <p:spPr>
              <a:xfrm flipH="1">
                <a:off x="2915953" y="2507909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直接连接符 56"/>
              <p:cNvCxnSpPr/>
              <p:nvPr/>
            </p:nvCxnSpPr>
            <p:spPr>
              <a:xfrm flipH="1">
                <a:off x="2577600" y="149093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/>
              <p:nvPr/>
            </p:nvCxnSpPr>
            <p:spPr>
              <a:xfrm flipH="1">
                <a:off x="2577600" y="199942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直接连接符 58"/>
              <p:cNvCxnSpPr/>
              <p:nvPr/>
            </p:nvCxnSpPr>
            <p:spPr>
              <a:xfrm flipH="1">
                <a:off x="2577600" y="250790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直接连接符 59"/>
              <p:cNvCxnSpPr/>
              <p:nvPr/>
            </p:nvCxnSpPr>
            <p:spPr>
              <a:xfrm flipH="1">
                <a:off x="2577600" y="3016397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直接连接符 60"/>
              <p:cNvCxnSpPr/>
              <p:nvPr/>
            </p:nvCxnSpPr>
            <p:spPr>
              <a:xfrm flipH="1">
                <a:off x="2915953" y="1490933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5" name="组合 64"/>
            <p:cNvGrpSpPr/>
            <p:nvPr/>
          </p:nvGrpSpPr>
          <p:grpSpPr>
            <a:xfrm>
              <a:off x="8925740" y="4291429"/>
              <a:ext cx="691406" cy="1525464"/>
              <a:chOff x="8925740" y="3873985"/>
              <a:chExt cx="691406" cy="1525464"/>
            </a:xfrm>
          </p:grpSpPr>
          <p:cxnSp>
            <p:nvCxnSpPr>
              <p:cNvPr id="66" name="直接连接符 65"/>
              <p:cNvCxnSpPr/>
              <p:nvPr/>
            </p:nvCxnSpPr>
            <p:spPr>
              <a:xfrm>
                <a:off x="8925740" y="4382473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/>
            </p:nvCxnSpPr>
            <p:spPr>
              <a:xfrm>
                <a:off x="9278793" y="3873985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直接连接符 67"/>
              <p:cNvCxnSpPr/>
              <p:nvPr/>
            </p:nvCxnSpPr>
            <p:spPr>
              <a:xfrm>
                <a:off x="9278793" y="438247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直接连接符 68"/>
              <p:cNvCxnSpPr/>
              <p:nvPr/>
            </p:nvCxnSpPr>
            <p:spPr>
              <a:xfrm>
                <a:off x="9278793" y="489096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直接连接符 69"/>
              <p:cNvCxnSpPr/>
              <p:nvPr/>
            </p:nvCxnSpPr>
            <p:spPr>
              <a:xfrm>
                <a:off x="9278793" y="539944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直接连接符 70"/>
              <p:cNvCxnSpPr/>
              <p:nvPr/>
            </p:nvCxnSpPr>
            <p:spPr>
              <a:xfrm flipH="1">
                <a:off x="9278793" y="3873985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组合 75"/>
            <p:cNvGrpSpPr/>
            <p:nvPr/>
          </p:nvGrpSpPr>
          <p:grpSpPr>
            <a:xfrm>
              <a:off x="8925740" y="1908377"/>
              <a:ext cx="691406" cy="1525464"/>
              <a:chOff x="8925740" y="1490933"/>
              <a:chExt cx="691406" cy="1525464"/>
            </a:xfrm>
          </p:grpSpPr>
          <p:cxnSp>
            <p:nvCxnSpPr>
              <p:cNvPr id="77" name="直接连接符 76"/>
              <p:cNvCxnSpPr/>
              <p:nvPr/>
            </p:nvCxnSpPr>
            <p:spPr>
              <a:xfrm>
                <a:off x="8925740" y="2507909"/>
                <a:ext cx="3530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直接连接符 77"/>
              <p:cNvCxnSpPr/>
              <p:nvPr/>
            </p:nvCxnSpPr>
            <p:spPr>
              <a:xfrm>
                <a:off x="9278793" y="1490933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直接连接符 78"/>
              <p:cNvCxnSpPr/>
              <p:nvPr/>
            </p:nvCxnSpPr>
            <p:spPr>
              <a:xfrm>
                <a:off x="9278793" y="1999421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直接连接符 79"/>
              <p:cNvCxnSpPr/>
              <p:nvPr/>
            </p:nvCxnSpPr>
            <p:spPr>
              <a:xfrm>
                <a:off x="9278793" y="2507909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直接连接符 80"/>
              <p:cNvCxnSpPr/>
              <p:nvPr/>
            </p:nvCxnSpPr>
            <p:spPr>
              <a:xfrm>
                <a:off x="9278793" y="3016397"/>
                <a:ext cx="338353" cy="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直接连接符 81"/>
              <p:cNvCxnSpPr/>
              <p:nvPr/>
            </p:nvCxnSpPr>
            <p:spPr>
              <a:xfrm flipH="1">
                <a:off x="9278793" y="1490933"/>
                <a:ext cx="0" cy="1504890"/>
              </a:xfrm>
              <a:prstGeom prst="line">
                <a:avLst/>
              </a:prstGeom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Oval 6"/>
            <p:cNvSpPr>
              <a:spLocks noChangeArrowheads="1"/>
            </p:cNvSpPr>
            <p:nvPr/>
          </p:nvSpPr>
          <p:spPr bwMode="auto">
            <a:xfrm>
              <a:off x="5416961" y="3165700"/>
              <a:ext cx="1361487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5" name="Oval 7"/>
            <p:cNvSpPr>
              <a:spLocks noChangeArrowheads="1"/>
            </p:cNvSpPr>
            <p:nvPr/>
          </p:nvSpPr>
          <p:spPr bwMode="auto">
            <a:xfrm>
              <a:off x="5573834" y="3322575"/>
              <a:ext cx="1047741" cy="1047741"/>
            </a:xfrm>
            <a:prstGeom prst="ellipse">
              <a:avLst/>
            </a:prstGeom>
            <a:solidFill>
              <a:srgbClr val="0D0D0D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CEO</a:t>
              </a:r>
              <a:endParaRPr lang="zh-CN" altLang="en-US" sz="20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6" name="Oval 8"/>
            <p:cNvSpPr>
              <a:spLocks noChangeArrowheads="1"/>
            </p:cNvSpPr>
            <p:nvPr/>
          </p:nvSpPr>
          <p:spPr bwMode="auto">
            <a:xfrm>
              <a:off x="7558497" y="4085352"/>
              <a:ext cx="1357169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7" name="Oval 9"/>
            <p:cNvSpPr>
              <a:spLocks noChangeArrowheads="1"/>
            </p:cNvSpPr>
            <p:nvPr/>
          </p:nvSpPr>
          <p:spPr bwMode="auto">
            <a:xfrm>
              <a:off x="7711053" y="4240786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计划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财务部</a:t>
              </a:r>
            </a:p>
          </p:txBody>
        </p:sp>
        <p:sp>
          <p:nvSpPr>
            <p:cNvPr id="18" name="Oval 10"/>
            <p:cNvSpPr>
              <a:spLocks noChangeArrowheads="1"/>
            </p:cNvSpPr>
            <p:nvPr/>
          </p:nvSpPr>
          <p:spPr bwMode="auto">
            <a:xfrm>
              <a:off x="7558497" y="2246050"/>
              <a:ext cx="1357169" cy="1358608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19" name="Oval 11"/>
            <p:cNvSpPr>
              <a:spLocks noChangeArrowheads="1"/>
            </p:cNvSpPr>
            <p:nvPr/>
          </p:nvSpPr>
          <p:spPr bwMode="auto">
            <a:xfrm>
              <a:off x="7711053" y="2402923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投资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发展部</a:t>
              </a:r>
            </a:p>
          </p:txBody>
        </p:sp>
        <p:sp>
          <p:nvSpPr>
            <p:cNvPr id="20" name="Oval 12"/>
            <p:cNvSpPr>
              <a:spLocks noChangeArrowheads="1"/>
            </p:cNvSpPr>
            <p:nvPr/>
          </p:nvSpPr>
          <p:spPr bwMode="auto">
            <a:xfrm>
              <a:off x="3281183" y="2246050"/>
              <a:ext cx="1357169" cy="1358608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1" name="Oval 13"/>
            <p:cNvSpPr>
              <a:spLocks noChangeArrowheads="1"/>
            </p:cNvSpPr>
            <p:nvPr/>
          </p:nvSpPr>
          <p:spPr bwMode="auto">
            <a:xfrm>
              <a:off x="3433738" y="2402923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计划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财务部</a:t>
              </a:r>
              <a:endParaRPr lang="zh-CN" altLang="en-US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2" name="Oval 14"/>
            <p:cNvSpPr>
              <a:spLocks noChangeArrowheads="1"/>
            </p:cNvSpPr>
            <p:nvPr/>
          </p:nvSpPr>
          <p:spPr bwMode="auto">
            <a:xfrm>
              <a:off x="3281183" y="4085352"/>
              <a:ext cx="1357169" cy="1361487"/>
            </a:xfrm>
            <a:prstGeom prst="ellipse">
              <a:avLst/>
            </a:prstGeom>
            <a:gradFill>
              <a:gsLst>
                <a:gs pos="10000">
                  <a:srgbClr val="E9E9E9"/>
                </a:gs>
                <a:gs pos="41000">
                  <a:schemeClr val="bg1"/>
                </a:gs>
                <a:gs pos="100000">
                  <a:schemeClr val="bg1"/>
                </a:gs>
              </a:gsLst>
              <a:lin ang="2700000" scaled="1"/>
            </a:gradFill>
            <a:ln w="28575" cap="flat">
              <a:solidFill>
                <a:schemeClr val="tx1">
                  <a:lumMod val="95000"/>
                  <a:lumOff val="5000"/>
                </a:schemeClr>
              </a:solidFill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</p:txBody>
        </p:sp>
        <p:sp>
          <p:nvSpPr>
            <p:cNvPr id="23" name="Oval 15"/>
            <p:cNvSpPr>
              <a:spLocks noChangeArrowheads="1"/>
            </p:cNvSpPr>
            <p:nvPr/>
          </p:nvSpPr>
          <p:spPr bwMode="auto">
            <a:xfrm>
              <a:off x="3433738" y="4240786"/>
              <a:ext cx="1047741" cy="1049180"/>
            </a:xfrm>
            <a:prstGeom prst="ellipse">
              <a:avLst/>
            </a:prstGeom>
            <a:solidFill>
              <a:srgbClr val="FFC000"/>
            </a:solidFill>
            <a:ln w="19050">
              <a:solidFill>
                <a:schemeClr val="bg1"/>
              </a:solidFill>
            </a:ln>
            <a:effectLst>
              <a:outerShdw blurRad="152400" dist="1778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0" tIns="0" rIns="0" bIns="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投资</a:t>
              </a:r>
              <a:endParaRPr lang="en-US" altLang="zh-CN" sz="1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方正正黑简体" panose="02000000000000000000" pitchFamily="2" charset="-122"/>
                <a:ea typeface="方正正黑简体" panose="02000000000000000000" pitchFamily="2" charset="-122"/>
              </a:endParaRPr>
            </a:p>
            <a:p>
              <a:pPr algn="ctr"/>
              <a:r>
                <a:rPr lang="zh-CN" altLang="en-US" sz="16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发展部</a:t>
              </a: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4638352" y="2926793"/>
              <a:ext cx="2920145" cy="1839303"/>
              <a:chOff x="4638352" y="2509349"/>
              <a:chExt cx="2920145" cy="1839303"/>
            </a:xfrm>
          </p:grpSpPr>
          <p:sp>
            <p:nvSpPr>
              <p:cNvPr id="25" name="Line 24"/>
              <p:cNvSpPr>
                <a:spLocks noChangeShapeType="1"/>
              </p:cNvSpPr>
              <p:nvPr/>
            </p:nvSpPr>
            <p:spPr bwMode="auto">
              <a:xfrm>
                <a:off x="4638352" y="2509349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6" name="Line 25"/>
              <p:cNvSpPr>
                <a:spLocks noChangeShapeType="1"/>
              </p:cNvSpPr>
              <p:nvPr/>
            </p:nvSpPr>
            <p:spPr bwMode="auto">
              <a:xfrm>
                <a:off x="4638352" y="4348652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7" name="Line 26"/>
              <p:cNvSpPr>
                <a:spLocks noChangeShapeType="1"/>
              </p:cNvSpPr>
              <p:nvPr/>
            </p:nvSpPr>
            <p:spPr bwMode="auto">
              <a:xfrm flipH="1">
                <a:off x="4870064" y="2509349"/>
                <a:ext cx="0" cy="1839303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8" name="Line 28"/>
              <p:cNvSpPr>
                <a:spLocks noChangeShapeType="1"/>
              </p:cNvSpPr>
              <p:nvPr/>
            </p:nvSpPr>
            <p:spPr bwMode="auto">
              <a:xfrm flipH="1">
                <a:off x="7326785" y="2509349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29" name="Line 29"/>
              <p:cNvSpPr>
                <a:spLocks noChangeShapeType="1"/>
              </p:cNvSpPr>
              <p:nvPr/>
            </p:nvSpPr>
            <p:spPr bwMode="auto">
              <a:xfrm flipH="1">
                <a:off x="7326785" y="4348652"/>
                <a:ext cx="231712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0" name="Line 30"/>
              <p:cNvSpPr>
                <a:spLocks noChangeShapeType="1"/>
              </p:cNvSpPr>
              <p:nvPr/>
            </p:nvSpPr>
            <p:spPr bwMode="auto">
              <a:xfrm flipH="1">
                <a:off x="7326785" y="2509349"/>
                <a:ext cx="0" cy="1839303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7" name="Line 27"/>
              <p:cNvSpPr>
                <a:spLocks noChangeShapeType="1"/>
              </p:cNvSpPr>
              <p:nvPr/>
            </p:nvSpPr>
            <p:spPr bwMode="auto">
              <a:xfrm>
                <a:off x="4870064" y="3429001"/>
                <a:ext cx="546898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  <p:sp>
            <p:nvSpPr>
              <p:cNvPr id="38" name="Line 31"/>
              <p:cNvSpPr>
                <a:spLocks noChangeShapeType="1"/>
              </p:cNvSpPr>
              <p:nvPr/>
            </p:nvSpPr>
            <p:spPr bwMode="auto">
              <a:xfrm flipH="1">
                <a:off x="6778448" y="3429001"/>
                <a:ext cx="548337" cy="0"/>
              </a:xfrm>
              <a:prstGeom prst="line">
                <a:avLst/>
              </a:prstGeom>
              <a:noFill/>
              <a:ln w="7938" cap="flat">
                <a:solidFill>
                  <a:schemeClr val="tx1">
                    <a:lumMod val="65000"/>
                    <a:lumOff val="35000"/>
                  </a:schemeClr>
                </a:solidFill>
                <a:prstDash val="solid"/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endParaRPr>
              </a:p>
            </p:txBody>
          </p:sp>
        </p:grpSp>
        <p:sp>
          <p:nvSpPr>
            <p:cNvPr id="41" name="Freeform 51_37"/>
            <p:cNvSpPr/>
            <p:nvPr/>
          </p:nvSpPr>
          <p:spPr bwMode="auto">
            <a:xfrm>
              <a:off x="1015796" y="410747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42" name="Freeform 51_38"/>
            <p:cNvSpPr/>
            <p:nvPr/>
          </p:nvSpPr>
          <p:spPr bwMode="auto">
            <a:xfrm>
              <a:off x="1015796" y="4616441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43" name="Freeform 51_39"/>
            <p:cNvSpPr/>
            <p:nvPr/>
          </p:nvSpPr>
          <p:spPr bwMode="auto">
            <a:xfrm>
              <a:off x="1015796" y="5125412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1" name="Freeform 51"/>
            <p:cNvSpPr/>
            <p:nvPr/>
          </p:nvSpPr>
          <p:spPr bwMode="auto">
            <a:xfrm>
              <a:off x="1015796" y="1724418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2" name="Freeform 51_47"/>
            <p:cNvSpPr/>
            <p:nvPr/>
          </p:nvSpPr>
          <p:spPr bwMode="auto">
            <a:xfrm>
              <a:off x="1015796" y="2233389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3" name="Freeform 51_48"/>
            <p:cNvSpPr/>
            <p:nvPr/>
          </p:nvSpPr>
          <p:spPr bwMode="auto">
            <a:xfrm>
              <a:off x="1015796" y="274236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54" name="Freeform 51_49"/>
            <p:cNvSpPr/>
            <p:nvPr/>
          </p:nvSpPr>
          <p:spPr bwMode="auto">
            <a:xfrm>
              <a:off x="1015796" y="325133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2" name="Freeform 51_57"/>
            <p:cNvSpPr/>
            <p:nvPr/>
          </p:nvSpPr>
          <p:spPr bwMode="auto">
            <a:xfrm>
              <a:off x="9617146" y="410747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3" name="Freeform 51_58"/>
            <p:cNvSpPr/>
            <p:nvPr/>
          </p:nvSpPr>
          <p:spPr bwMode="auto">
            <a:xfrm>
              <a:off x="9617146" y="4616441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64" name="Freeform 51_59"/>
            <p:cNvSpPr/>
            <p:nvPr/>
          </p:nvSpPr>
          <p:spPr bwMode="auto">
            <a:xfrm>
              <a:off x="9617146" y="5125412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2" name="Freeform 51_66"/>
            <p:cNvSpPr/>
            <p:nvPr/>
          </p:nvSpPr>
          <p:spPr bwMode="auto">
            <a:xfrm>
              <a:off x="9617146" y="1724418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3" name="Freeform 51_67"/>
            <p:cNvSpPr/>
            <p:nvPr/>
          </p:nvSpPr>
          <p:spPr bwMode="auto">
            <a:xfrm>
              <a:off x="9617146" y="2233389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4" name="Freeform 51_68"/>
            <p:cNvSpPr/>
            <p:nvPr/>
          </p:nvSpPr>
          <p:spPr bwMode="auto">
            <a:xfrm>
              <a:off x="9617146" y="274236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75" name="Freeform 51_69"/>
            <p:cNvSpPr/>
            <p:nvPr/>
          </p:nvSpPr>
          <p:spPr bwMode="auto">
            <a:xfrm>
              <a:off x="9617146" y="3251330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83" name="Freeform 51_39"/>
            <p:cNvSpPr/>
            <p:nvPr/>
          </p:nvSpPr>
          <p:spPr bwMode="auto">
            <a:xfrm>
              <a:off x="1015796" y="5655914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0D0D0D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  <p:sp>
          <p:nvSpPr>
            <p:cNvPr id="84" name="Freeform 51_59"/>
            <p:cNvSpPr/>
            <p:nvPr/>
          </p:nvSpPr>
          <p:spPr bwMode="auto">
            <a:xfrm>
              <a:off x="9617146" y="5655914"/>
              <a:ext cx="1561804" cy="365022"/>
            </a:xfrm>
            <a:custGeom>
              <a:gdLst>
                <a:gd name="T0" fmla="*/ 14 w 459"/>
                <a:gd name="T1" fmla="*/ 0 h 95"/>
                <a:gd name="T2" fmla="*/ 445 w 459"/>
                <a:gd name="T3" fmla="*/ 0 h 95"/>
                <a:gd name="T4" fmla="*/ 459 w 459"/>
                <a:gd name="T5" fmla="*/ 14 h 95"/>
                <a:gd name="T6" fmla="*/ 459 w 459"/>
                <a:gd name="T7" fmla="*/ 81 h 95"/>
                <a:gd name="T8" fmla="*/ 445 w 459"/>
                <a:gd name="T9" fmla="*/ 95 h 95"/>
                <a:gd name="T10" fmla="*/ 14 w 459"/>
                <a:gd name="T11" fmla="*/ 95 h 95"/>
                <a:gd name="T12" fmla="*/ 0 w 459"/>
                <a:gd name="T13" fmla="*/ 81 h 95"/>
                <a:gd name="T14" fmla="*/ 0 w 459"/>
                <a:gd name="T15" fmla="*/ 14 h 95"/>
                <a:gd name="T16" fmla="*/ 14 w 459"/>
                <a:gd name="T17" fmla="*/ 0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59" h="95">
                  <a:moveTo>
                    <a:pt x="14" y="0"/>
                  </a:moveTo>
                  <a:cubicBezTo>
                    <a:pt x="445" y="0"/>
                    <a:pt x="445" y="0"/>
                    <a:pt x="445" y="0"/>
                  </a:cubicBezTo>
                  <a:cubicBezTo>
                    <a:pt x="453" y="0"/>
                    <a:pt x="459" y="6"/>
                    <a:pt x="459" y="14"/>
                  </a:cubicBezTo>
                  <a:cubicBezTo>
                    <a:pt x="459" y="81"/>
                    <a:pt x="459" y="81"/>
                    <a:pt x="459" y="81"/>
                  </a:cubicBezTo>
                  <a:cubicBezTo>
                    <a:pt x="459" y="89"/>
                    <a:pt x="453" y="95"/>
                    <a:pt x="445" y="9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7" y="95"/>
                    <a:pt x="0" y="89"/>
                    <a:pt x="0" y="81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0" y="6"/>
                    <a:pt x="7" y="0"/>
                    <a:pt x="14" y="0"/>
                  </a:cubicBezTo>
                  <a:close/>
                </a:path>
              </a:pathLst>
            </a:custGeom>
            <a:solidFill>
              <a:srgbClr val="FFC000"/>
            </a:solidFill>
            <a:ln w="38100">
              <a:solidFill>
                <a:schemeClr val="bg1"/>
              </a:solidFill>
            </a:ln>
            <a:effectLst>
              <a:outerShdw blurRad="152400" dist="88900" dir="2700000" sx="95000" sy="95000" algn="tl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方正正黑简体" panose="02000000000000000000" pitchFamily="2" charset="-122"/>
                  <a:ea typeface="方正正黑简体" panose="02000000000000000000" pitchFamily="2" charset="-122"/>
                </a:rPr>
                <a:t>填写部门名称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278295" y="769984"/>
            <a:ext cx="11638720" cy="176558"/>
            <a:chOff x="0" y="477078"/>
            <a:chExt cx="12192000" cy="268357"/>
          </a:xfrm>
        </p:grpSpPr>
        <p:sp>
          <p:nvSpPr>
            <p:cNvPr id="4" name="矩形 3"/>
            <p:cNvSpPr/>
            <p:nvPr/>
          </p:nvSpPr>
          <p:spPr>
            <a:xfrm>
              <a:off x="0" y="477078"/>
              <a:ext cx="12192000" cy="178905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0" y="566530"/>
              <a:ext cx="12192000" cy="17890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>
              <a:off x="0" y="655983"/>
              <a:ext cx="12192000" cy="89452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组合 7"/>
          <p:cNvGrpSpPr/>
          <p:nvPr/>
        </p:nvGrpSpPr>
        <p:grpSpPr>
          <a:xfrm>
            <a:off x="278295" y="114001"/>
            <a:ext cx="576470" cy="576470"/>
            <a:chOff x="737755" y="1298335"/>
            <a:chExt cx="4090097" cy="4090097"/>
          </a:xfrm>
        </p:grpSpPr>
        <p:sp>
          <p:nvSpPr>
            <p:cNvPr id="9" name="对角圆角矩形 7"/>
            <p:cNvSpPr/>
            <p:nvPr/>
          </p:nvSpPr>
          <p:spPr>
            <a:xfrm>
              <a:off x="737755" y="1298335"/>
              <a:ext cx="4090097" cy="4090097"/>
            </a:xfrm>
            <a:prstGeom prst="round2Diag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1429039" y="1863198"/>
              <a:ext cx="2708838" cy="2817256"/>
              <a:chOff x="1429039" y="1863198"/>
              <a:chExt cx="2708838" cy="2817256"/>
            </a:xfrm>
          </p:grpSpPr>
          <p:sp>
            <p:nvSpPr>
              <p:cNvPr id="11" name="Freeform 31"/>
              <p:cNvSpPr>
                <a:spLocks noEditPoints="1" noChangeArrowheads="1"/>
              </p:cNvSpPr>
              <p:nvPr/>
            </p:nvSpPr>
            <p:spPr bwMode="auto">
              <a:xfrm>
                <a:off x="1561926" y="1863198"/>
                <a:ext cx="2575951" cy="2727865"/>
              </a:xfrm>
              <a:custGeom>
                <a:gdLst>
                  <a:gd name="T0" fmla="*/ 2147483647 w 91"/>
                  <a:gd name="T1" fmla="*/ 2147483647 h 93"/>
                  <a:gd name="T2" fmla="*/ 2147483647 w 91"/>
                  <a:gd name="T3" fmla="*/ 2147483647 h 93"/>
                  <a:gd name="T4" fmla="*/ 2147483647 w 91"/>
                  <a:gd name="T5" fmla="*/ 2147483647 h 93"/>
                  <a:gd name="T6" fmla="*/ 2147483647 w 91"/>
                  <a:gd name="T7" fmla="*/ 2147483647 h 93"/>
                  <a:gd name="T8" fmla="*/ 2147483647 w 91"/>
                  <a:gd name="T9" fmla="*/ 2147483647 h 93"/>
                  <a:gd name="T10" fmla="*/ 2147483647 w 91"/>
                  <a:gd name="T11" fmla="*/ 2147483647 h 93"/>
                  <a:gd name="T12" fmla="*/ 2147483647 w 91"/>
                  <a:gd name="T13" fmla="*/ 2147483647 h 93"/>
                  <a:gd name="T14" fmla="*/ 2147483647 w 91"/>
                  <a:gd name="T15" fmla="*/ 2147483647 h 93"/>
                  <a:gd name="T16" fmla="*/ 2147483647 w 91"/>
                  <a:gd name="T17" fmla="*/ 2147483647 h 93"/>
                  <a:gd name="T18" fmla="*/ 2147483647 w 91"/>
                  <a:gd name="T19" fmla="*/ 2147483647 h 93"/>
                  <a:gd name="T20" fmla="*/ 2147483647 w 91"/>
                  <a:gd name="T21" fmla="*/ 2147483647 h 93"/>
                  <a:gd name="T22" fmla="*/ 2147483647 w 91"/>
                  <a:gd name="T23" fmla="*/ 2147483647 h 93"/>
                  <a:gd name="T24" fmla="*/ 2147483647 w 91"/>
                  <a:gd name="T25" fmla="*/ 2147483647 h 93"/>
                  <a:gd name="T26" fmla="*/ 2147483647 w 91"/>
                  <a:gd name="T27" fmla="*/ 2147483647 h 93"/>
                  <a:gd name="T28" fmla="*/ 2147483647 w 91"/>
                  <a:gd name="T29" fmla="*/ 2147483647 h 93"/>
                  <a:gd name="T30" fmla="*/ 2147483647 w 91"/>
                  <a:gd name="T31" fmla="*/ 2147483647 h 93"/>
                  <a:gd name="T32" fmla="*/ 2147483647 w 91"/>
                  <a:gd name="T33" fmla="*/ 2147483647 h 93"/>
                  <a:gd name="T34" fmla="*/ 2147483647 w 91"/>
                  <a:gd name="T35" fmla="*/ 2147483647 h 93"/>
                  <a:gd name="T36" fmla="*/ 2147483647 w 91"/>
                  <a:gd name="T37" fmla="*/ 2147483647 h 93"/>
                  <a:gd name="T38" fmla="*/ 2147483647 w 91"/>
                  <a:gd name="T39" fmla="*/ 2147483647 h 93"/>
                  <a:gd name="T40" fmla="*/ 0 w 91"/>
                  <a:gd name="T41" fmla="*/ 2147483647 h 93"/>
                  <a:gd name="T42" fmla="*/ 2147483647 w 91"/>
                  <a:gd name="T43" fmla="*/ 2147483647 h 93"/>
                  <a:gd name="T44" fmla="*/ 2147483647 w 91"/>
                  <a:gd name="T45" fmla="*/ 2147483647 h 93"/>
                  <a:gd name="T46" fmla="*/ 2147483647 w 91"/>
                  <a:gd name="T47" fmla="*/ 2147483647 h 93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91"/>
                  <a:gd name="T73" fmla="*/ 0 h 93"/>
                  <a:gd name="T74" fmla="*/ 91 w 91"/>
                  <a:gd name="T75" fmla="*/ 93 h 93"/>
                </a:gdLst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91" h="93">
                    <a:moveTo>
                      <a:pt x="81" y="44"/>
                    </a:moveTo>
                    <a:cubicBezTo>
                      <a:pt x="88" y="37"/>
                      <a:pt x="88" y="37"/>
                      <a:pt x="88" y="37"/>
                    </a:cubicBezTo>
                    <a:cubicBezTo>
                      <a:pt x="91" y="33"/>
                      <a:pt x="91" y="27"/>
                      <a:pt x="88" y="23"/>
                    </a:cubicBezTo>
                    <a:cubicBezTo>
                      <a:pt x="68" y="4"/>
                      <a:pt x="68" y="4"/>
                      <a:pt x="68" y="4"/>
                    </a:cubicBezTo>
                    <a:cubicBezTo>
                      <a:pt x="64" y="0"/>
                      <a:pt x="58" y="0"/>
                      <a:pt x="54" y="4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81" y="44"/>
                      <a:pt x="81" y="44"/>
                      <a:pt x="81" y="44"/>
                    </a:cubicBezTo>
                    <a:close/>
                    <a:moveTo>
                      <a:pt x="52" y="23"/>
                    </a:moveTo>
                    <a:cubicBezTo>
                      <a:pt x="68" y="39"/>
                      <a:pt x="68" y="39"/>
                      <a:pt x="68" y="39"/>
                    </a:cubicBezTo>
                    <a:cubicBezTo>
                      <a:pt x="77" y="47"/>
                      <a:pt x="77" y="47"/>
                      <a:pt x="77" y="47"/>
                    </a:cubicBezTo>
                    <a:cubicBezTo>
                      <a:pt x="43" y="81"/>
                      <a:pt x="43" y="81"/>
                      <a:pt x="43" y="81"/>
                    </a:cubicBezTo>
                    <a:cubicBezTo>
                      <a:pt x="35" y="83"/>
                      <a:pt x="33" y="79"/>
                      <a:pt x="35" y="72"/>
                    </a:cubicBezTo>
                    <a:cubicBezTo>
                      <a:pt x="26" y="71"/>
                      <a:pt x="20" y="68"/>
                      <a:pt x="19" y="58"/>
                    </a:cubicBezTo>
                    <a:cubicBezTo>
                      <a:pt x="42" y="36"/>
                      <a:pt x="42" y="36"/>
                      <a:pt x="42" y="36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16" y="57"/>
                      <a:pt x="16" y="57"/>
                      <a:pt x="16" y="57"/>
                    </a:cubicBezTo>
                    <a:cubicBezTo>
                      <a:pt x="10" y="57"/>
                      <a:pt x="9" y="54"/>
                      <a:pt x="10" y="48"/>
                    </a:cubicBezTo>
                    <a:cubicBezTo>
                      <a:pt x="21" y="37"/>
                      <a:pt x="33" y="25"/>
                      <a:pt x="44" y="14"/>
                    </a:cubicBezTo>
                    <a:cubicBezTo>
                      <a:pt x="52" y="23"/>
                      <a:pt x="52" y="23"/>
                      <a:pt x="52" y="23"/>
                    </a:cubicBezTo>
                    <a:close/>
                    <a:moveTo>
                      <a:pt x="4" y="68"/>
                    </a:moveTo>
                    <a:cubicBezTo>
                      <a:pt x="0" y="86"/>
                      <a:pt x="0" y="86"/>
                      <a:pt x="0" y="86"/>
                    </a:cubicBezTo>
                    <a:cubicBezTo>
                      <a:pt x="7" y="93"/>
                      <a:pt x="7" y="93"/>
                      <a:pt x="7" y="93"/>
                    </a:cubicBezTo>
                    <a:cubicBezTo>
                      <a:pt x="25" y="89"/>
                      <a:pt x="25" y="89"/>
                      <a:pt x="25" y="89"/>
                    </a:cubicBezTo>
                    <a:lnTo>
                      <a:pt x="4" y="68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txBody>
              <a:bodyPr lIns="121917" tIns="60958" rIns="121917" bIns="60958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" name="等腰三角形 11"/>
              <p:cNvSpPr/>
              <p:nvPr/>
            </p:nvSpPr>
            <p:spPr>
              <a:xfrm rot="20813635">
                <a:off x="1429039" y="4498924"/>
                <a:ext cx="210574" cy="181530"/>
              </a:xfrm>
              <a:prstGeom prst="triangle">
                <a:avLst>
                  <a:gd name="adj" fmla="val 44947"/>
                </a:avLst>
              </a:prstGeom>
              <a:solidFill>
                <a:schemeClr val="tx1"/>
              </a:solidFill>
              <a:ln>
                <a:noFill/>
              </a:ln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3" name="矩形 12"/>
          <p:cNvSpPr/>
          <p:nvPr/>
        </p:nvSpPr>
        <p:spPr>
          <a:xfrm>
            <a:off x="854765" y="218476"/>
            <a:ext cx="248818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>
                    <a:lumMod val="95000"/>
                    <a:lumOff val="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公 司 组 织 架 构</a:t>
            </a:r>
          </a:p>
        </p:txBody>
      </p:sp>
      <p:grpSp>
        <p:nvGrpSpPr>
          <p:cNvPr id="2" name="组合 1"/>
          <p:cNvGrpSpPr/>
          <p:nvPr/>
        </p:nvGrpSpPr>
        <p:grpSpPr>
          <a:xfrm>
            <a:off x="1660390" y="1581039"/>
            <a:ext cx="8871220" cy="4491375"/>
            <a:chOff x="1660390" y="1581039"/>
            <a:chExt cx="8871220" cy="4491375"/>
          </a:xfrm>
        </p:grpSpPr>
        <p:grpSp>
          <p:nvGrpSpPr>
            <p:cNvPr id="240" name="组合 239"/>
            <p:cNvGrpSpPr/>
            <p:nvPr/>
          </p:nvGrpSpPr>
          <p:grpSpPr>
            <a:xfrm>
              <a:off x="2149107" y="2706866"/>
              <a:ext cx="564937" cy="1763534"/>
              <a:chOff x="2137062" y="1874109"/>
              <a:chExt cx="564937" cy="197399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66" name="组合 265"/>
              <p:cNvGrpSpPr/>
              <p:nvPr/>
            </p:nvGrpSpPr>
            <p:grpSpPr>
              <a:xfrm rot="5400000">
                <a:off x="1432534" y="2578637"/>
                <a:ext cx="1973994" cy="564937"/>
                <a:chOff x="1271324" y="2212194"/>
                <a:chExt cx="2433344" cy="2535828"/>
              </a:xfrm>
            </p:grpSpPr>
            <p:sp>
              <p:nvSpPr>
                <p:cNvPr id="268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69" name="椭圆 3"/>
                <p:cNvSpPr/>
                <p:nvPr/>
              </p:nvSpPr>
              <p:spPr>
                <a:xfrm>
                  <a:off x="1311999" y="2380414"/>
                  <a:ext cx="2351993" cy="2199387"/>
                </a:xfrm>
                <a:prstGeom prst="roundRect">
                  <a:avLst/>
                </a:prstGeom>
                <a:solidFill>
                  <a:srgbClr val="0D0D0D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67" name="文本框 266"/>
              <p:cNvSpPr txBox="1"/>
              <p:nvPr/>
            </p:nvSpPr>
            <p:spPr>
              <a:xfrm>
                <a:off x="2174537" y="2199386"/>
                <a:ext cx="489988" cy="14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241" name="组合 240"/>
            <p:cNvGrpSpPr/>
            <p:nvPr/>
          </p:nvGrpSpPr>
          <p:grpSpPr>
            <a:xfrm>
              <a:off x="1660390" y="4871360"/>
              <a:ext cx="1542372" cy="1201054"/>
              <a:chOff x="1068450" y="4795160"/>
              <a:chExt cx="1542372" cy="120105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46" name="组合 245"/>
              <p:cNvGrpSpPr/>
              <p:nvPr/>
            </p:nvGrpSpPr>
            <p:grpSpPr>
              <a:xfrm>
                <a:off x="1068450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62" name="组合 261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64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65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28575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63" name="文本框 262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  <a:ln w="38100">
                  <a:noFill/>
                </a:ln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47" name="组合 246"/>
              <p:cNvGrpSpPr/>
              <p:nvPr/>
            </p:nvGrpSpPr>
            <p:grpSpPr>
              <a:xfrm>
                <a:off x="1467998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58" name="组合 257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60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61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59" name="文本框 258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48" name="组合 247"/>
              <p:cNvGrpSpPr/>
              <p:nvPr/>
            </p:nvGrpSpPr>
            <p:grpSpPr>
              <a:xfrm>
                <a:off x="1867546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54" name="组合 253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56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57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55" name="文本框 254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49" name="组合 248"/>
              <p:cNvGrpSpPr/>
              <p:nvPr/>
            </p:nvGrpSpPr>
            <p:grpSpPr>
              <a:xfrm>
                <a:off x="2267093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50" name="组合 249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52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53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51" name="文本框 250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cxnSp>
          <p:nvCxnSpPr>
            <p:cNvPr id="242" name="肘形连接符 59"/>
            <p:cNvCxnSpPr>
              <a:stCxn id="269" idx="3"/>
              <a:endCxn id="265" idx="1"/>
            </p:cNvCxnSpPr>
            <p:nvPr/>
          </p:nvCxnSpPr>
          <p:spPr>
            <a:xfrm rot="5400000">
              <a:off x="1906658" y="4366518"/>
              <a:ext cx="450516" cy="599321"/>
            </a:xfrm>
            <a:prstGeom prst="bentConnector3">
              <a:avLst/>
            </a:prstGeom>
            <a:solidFill>
              <a:srgbClr val="0D0D0D"/>
            </a:solidFill>
            <a:ln w="3175">
              <a:solidFill>
                <a:schemeClr val="bg1">
                  <a:lumMod val="50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肘形连接符 61"/>
            <p:cNvCxnSpPr>
              <a:stCxn id="269" idx="3"/>
              <a:endCxn id="261" idx="1"/>
            </p:cNvCxnSpPr>
            <p:nvPr/>
          </p:nvCxnSpPr>
          <p:spPr>
            <a:xfrm rot="5400000">
              <a:off x="2106432" y="4566292"/>
              <a:ext cx="450516" cy="199773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肘形连接符 64"/>
            <p:cNvCxnSpPr>
              <a:stCxn id="269" idx="3"/>
              <a:endCxn id="257" idx="1"/>
            </p:cNvCxnSpPr>
            <p:nvPr/>
          </p:nvCxnSpPr>
          <p:spPr>
            <a:xfrm rot="16200000" flipH="1">
              <a:off x="2306205" y="4566290"/>
              <a:ext cx="450516" cy="19977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肘形连接符 66"/>
            <p:cNvCxnSpPr>
              <a:stCxn id="269" idx="3"/>
              <a:endCxn id="253" idx="1"/>
            </p:cNvCxnSpPr>
            <p:nvPr/>
          </p:nvCxnSpPr>
          <p:spPr>
            <a:xfrm rot="16200000" flipH="1">
              <a:off x="2505979" y="4366517"/>
              <a:ext cx="450516" cy="599322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10" name="组合 209"/>
            <p:cNvGrpSpPr/>
            <p:nvPr/>
          </p:nvGrpSpPr>
          <p:grpSpPr>
            <a:xfrm>
              <a:off x="3981319" y="2706866"/>
              <a:ext cx="564937" cy="1763534"/>
              <a:chOff x="2137062" y="1874109"/>
              <a:chExt cx="564937" cy="197399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36" name="组合 235"/>
              <p:cNvGrpSpPr/>
              <p:nvPr/>
            </p:nvGrpSpPr>
            <p:grpSpPr>
              <a:xfrm rot="5400000">
                <a:off x="1432534" y="2578637"/>
                <a:ext cx="1973994" cy="564937"/>
                <a:chOff x="1271324" y="2212194"/>
                <a:chExt cx="2433344" cy="2535828"/>
              </a:xfrm>
            </p:grpSpPr>
            <p:sp>
              <p:nvSpPr>
                <p:cNvPr id="238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39" name="椭圆 3"/>
                <p:cNvSpPr/>
                <p:nvPr/>
              </p:nvSpPr>
              <p:spPr>
                <a:xfrm>
                  <a:off x="1311999" y="2380414"/>
                  <a:ext cx="2351993" cy="2199387"/>
                </a:xfrm>
                <a:prstGeom prst="roundRect">
                  <a:avLst/>
                </a:prstGeom>
                <a:solidFill>
                  <a:srgbClr val="FFC000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37" name="文本框 236"/>
              <p:cNvSpPr txBox="1"/>
              <p:nvPr/>
            </p:nvSpPr>
            <p:spPr>
              <a:xfrm>
                <a:off x="2174537" y="2199386"/>
                <a:ext cx="489988" cy="14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211" name="组合 210"/>
            <p:cNvGrpSpPr/>
            <p:nvPr/>
          </p:nvGrpSpPr>
          <p:grpSpPr>
            <a:xfrm>
              <a:off x="3492602" y="4871360"/>
              <a:ext cx="1542372" cy="1201054"/>
              <a:chOff x="1068450" y="4795160"/>
              <a:chExt cx="1542372" cy="120105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16" name="组合 215"/>
              <p:cNvGrpSpPr/>
              <p:nvPr/>
            </p:nvGrpSpPr>
            <p:grpSpPr>
              <a:xfrm>
                <a:off x="1068450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32" name="组合 231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34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35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33" name="文本框 232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17" name="组合 216"/>
              <p:cNvGrpSpPr/>
              <p:nvPr/>
            </p:nvGrpSpPr>
            <p:grpSpPr>
              <a:xfrm>
                <a:off x="1467998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28" name="组合 227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30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31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29" name="文本框 228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18" name="组合 217"/>
              <p:cNvGrpSpPr/>
              <p:nvPr/>
            </p:nvGrpSpPr>
            <p:grpSpPr>
              <a:xfrm>
                <a:off x="1867546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24" name="组合 223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26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27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25" name="文本框 224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219" name="组合 218"/>
              <p:cNvGrpSpPr/>
              <p:nvPr/>
            </p:nvGrpSpPr>
            <p:grpSpPr>
              <a:xfrm>
                <a:off x="2267093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20" name="组合 219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22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23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21" name="文本框 220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cxnSp>
          <p:nvCxnSpPr>
            <p:cNvPr id="212" name="肘形连接符 96"/>
            <p:cNvCxnSpPr>
              <a:stCxn id="239" idx="3"/>
              <a:endCxn id="235" idx="1"/>
            </p:cNvCxnSpPr>
            <p:nvPr/>
          </p:nvCxnSpPr>
          <p:spPr>
            <a:xfrm rot="5400000">
              <a:off x="3738870" y="4366518"/>
              <a:ext cx="450516" cy="599321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肘形连接符 97"/>
            <p:cNvCxnSpPr>
              <a:stCxn id="239" idx="3"/>
              <a:endCxn id="231" idx="1"/>
            </p:cNvCxnSpPr>
            <p:nvPr/>
          </p:nvCxnSpPr>
          <p:spPr>
            <a:xfrm rot="5400000">
              <a:off x="3938644" y="4566292"/>
              <a:ext cx="450516" cy="199773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肘形连接符 98"/>
            <p:cNvCxnSpPr>
              <a:stCxn id="239" idx="3"/>
              <a:endCxn id="227" idx="1"/>
            </p:cNvCxnSpPr>
            <p:nvPr/>
          </p:nvCxnSpPr>
          <p:spPr>
            <a:xfrm rot="16200000" flipH="1">
              <a:off x="4138417" y="4566290"/>
              <a:ext cx="450516" cy="19977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肘形连接符 99"/>
            <p:cNvCxnSpPr>
              <a:stCxn id="239" idx="3"/>
              <a:endCxn id="223" idx="1"/>
            </p:cNvCxnSpPr>
            <p:nvPr/>
          </p:nvCxnSpPr>
          <p:spPr>
            <a:xfrm rot="16200000" flipH="1">
              <a:off x="4338191" y="4366517"/>
              <a:ext cx="450516" cy="599322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80" name="组合 179"/>
            <p:cNvGrpSpPr/>
            <p:nvPr/>
          </p:nvGrpSpPr>
          <p:grpSpPr>
            <a:xfrm>
              <a:off x="5813531" y="2706866"/>
              <a:ext cx="564937" cy="1763534"/>
              <a:chOff x="2137062" y="1874109"/>
              <a:chExt cx="564937" cy="197399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06" name="组合 205"/>
              <p:cNvGrpSpPr/>
              <p:nvPr/>
            </p:nvGrpSpPr>
            <p:grpSpPr>
              <a:xfrm rot="5400000">
                <a:off x="1432534" y="2578637"/>
                <a:ext cx="1973994" cy="564937"/>
                <a:chOff x="1271324" y="2212194"/>
                <a:chExt cx="2433344" cy="2535828"/>
              </a:xfrm>
            </p:grpSpPr>
            <p:sp>
              <p:nvSpPr>
                <p:cNvPr id="208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09" name="椭圆 3"/>
                <p:cNvSpPr/>
                <p:nvPr/>
              </p:nvSpPr>
              <p:spPr>
                <a:xfrm>
                  <a:off x="1311999" y="2380414"/>
                  <a:ext cx="2351993" cy="2199387"/>
                </a:xfrm>
                <a:prstGeom prst="roundRect">
                  <a:avLst/>
                </a:prstGeom>
                <a:solidFill>
                  <a:srgbClr val="0D0D0D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07" name="文本框 206"/>
              <p:cNvSpPr txBox="1"/>
              <p:nvPr/>
            </p:nvSpPr>
            <p:spPr>
              <a:xfrm>
                <a:off x="2174537" y="2199386"/>
                <a:ext cx="489988" cy="14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81" name="组合 180"/>
            <p:cNvGrpSpPr/>
            <p:nvPr/>
          </p:nvGrpSpPr>
          <p:grpSpPr>
            <a:xfrm>
              <a:off x="5324814" y="4871360"/>
              <a:ext cx="1542372" cy="1201054"/>
              <a:chOff x="1068450" y="4795160"/>
              <a:chExt cx="1542372" cy="120105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86" name="组合 185"/>
              <p:cNvGrpSpPr/>
              <p:nvPr/>
            </p:nvGrpSpPr>
            <p:grpSpPr>
              <a:xfrm>
                <a:off x="1068450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202" name="组合 201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04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05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203" name="文本框 202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87" name="组合 186"/>
              <p:cNvGrpSpPr/>
              <p:nvPr/>
            </p:nvGrpSpPr>
            <p:grpSpPr>
              <a:xfrm>
                <a:off x="1467998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98" name="组合 197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200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201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99" name="文本框 198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88" name="组合 187"/>
              <p:cNvGrpSpPr/>
              <p:nvPr/>
            </p:nvGrpSpPr>
            <p:grpSpPr>
              <a:xfrm>
                <a:off x="1867546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94" name="组合 193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96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97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95" name="文本框 194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89" name="组合 188"/>
              <p:cNvGrpSpPr/>
              <p:nvPr/>
            </p:nvGrpSpPr>
            <p:grpSpPr>
              <a:xfrm>
                <a:off x="2267093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90" name="组合 189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92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93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91" name="文本框 190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cxnSp>
          <p:nvCxnSpPr>
            <p:cNvPr id="182" name="肘形连接符 127"/>
            <p:cNvCxnSpPr>
              <a:stCxn id="209" idx="3"/>
              <a:endCxn id="205" idx="1"/>
            </p:cNvCxnSpPr>
            <p:nvPr/>
          </p:nvCxnSpPr>
          <p:spPr>
            <a:xfrm rot="5400000">
              <a:off x="5571082" y="4366518"/>
              <a:ext cx="450516" cy="599321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肘形连接符 128"/>
            <p:cNvCxnSpPr>
              <a:stCxn id="209" idx="3"/>
              <a:endCxn id="201" idx="1"/>
            </p:cNvCxnSpPr>
            <p:nvPr/>
          </p:nvCxnSpPr>
          <p:spPr>
            <a:xfrm rot="5400000">
              <a:off x="5770856" y="4566292"/>
              <a:ext cx="450516" cy="199773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肘形连接符 129"/>
            <p:cNvCxnSpPr>
              <a:stCxn id="209" idx="3"/>
              <a:endCxn id="197" idx="1"/>
            </p:cNvCxnSpPr>
            <p:nvPr/>
          </p:nvCxnSpPr>
          <p:spPr>
            <a:xfrm rot="16200000" flipH="1">
              <a:off x="5970629" y="4566290"/>
              <a:ext cx="450516" cy="19977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肘形连接符 130"/>
            <p:cNvCxnSpPr>
              <a:stCxn id="209" idx="3"/>
              <a:endCxn id="193" idx="1"/>
            </p:cNvCxnSpPr>
            <p:nvPr/>
          </p:nvCxnSpPr>
          <p:spPr>
            <a:xfrm rot="16200000" flipH="1">
              <a:off x="6170403" y="4366517"/>
              <a:ext cx="450516" cy="599322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50" name="组合 149"/>
            <p:cNvGrpSpPr/>
            <p:nvPr/>
          </p:nvGrpSpPr>
          <p:grpSpPr>
            <a:xfrm>
              <a:off x="7645743" y="2706866"/>
              <a:ext cx="564937" cy="1763534"/>
              <a:chOff x="2137062" y="1874109"/>
              <a:chExt cx="564937" cy="197399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76" name="组合 175"/>
              <p:cNvGrpSpPr/>
              <p:nvPr/>
            </p:nvGrpSpPr>
            <p:grpSpPr>
              <a:xfrm rot="5400000">
                <a:off x="1432534" y="2578637"/>
                <a:ext cx="1973994" cy="564937"/>
                <a:chOff x="1271324" y="2212194"/>
                <a:chExt cx="2433344" cy="2535828"/>
              </a:xfrm>
            </p:grpSpPr>
            <p:sp>
              <p:nvSpPr>
                <p:cNvPr id="178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79" name="椭圆 3"/>
                <p:cNvSpPr/>
                <p:nvPr/>
              </p:nvSpPr>
              <p:spPr>
                <a:xfrm>
                  <a:off x="1311999" y="2380414"/>
                  <a:ext cx="2351993" cy="2199387"/>
                </a:xfrm>
                <a:prstGeom prst="roundRect">
                  <a:avLst/>
                </a:prstGeom>
                <a:solidFill>
                  <a:srgbClr val="FFC000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77" name="文本框 176"/>
              <p:cNvSpPr txBox="1"/>
              <p:nvPr/>
            </p:nvSpPr>
            <p:spPr>
              <a:xfrm>
                <a:off x="2174537" y="2199386"/>
                <a:ext cx="489988" cy="14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51" name="组合 150"/>
            <p:cNvGrpSpPr/>
            <p:nvPr/>
          </p:nvGrpSpPr>
          <p:grpSpPr>
            <a:xfrm>
              <a:off x="7157026" y="4871360"/>
              <a:ext cx="1542372" cy="1201054"/>
              <a:chOff x="1068450" y="4795160"/>
              <a:chExt cx="1542372" cy="120105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56" name="组合 155"/>
              <p:cNvGrpSpPr/>
              <p:nvPr/>
            </p:nvGrpSpPr>
            <p:grpSpPr>
              <a:xfrm>
                <a:off x="1068450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72" name="组合 171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74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75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73" name="文本框 172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57" name="组合 156"/>
              <p:cNvGrpSpPr/>
              <p:nvPr/>
            </p:nvGrpSpPr>
            <p:grpSpPr>
              <a:xfrm>
                <a:off x="1467998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68" name="组合 167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70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71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69" name="文本框 168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58" name="组合 157"/>
              <p:cNvGrpSpPr/>
              <p:nvPr/>
            </p:nvGrpSpPr>
            <p:grpSpPr>
              <a:xfrm>
                <a:off x="1867546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64" name="组合 163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66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67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65" name="文本框 164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59" name="组合 158"/>
              <p:cNvGrpSpPr/>
              <p:nvPr/>
            </p:nvGrpSpPr>
            <p:grpSpPr>
              <a:xfrm>
                <a:off x="2267093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60" name="组合 159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62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63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FFC000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61" name="文本框 160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cxnSp>
          <p:nvCxnSpPr>
            <p:cNvPr id="152" name="肘形连接符 158"/>
            <p:cNvCxnSpPr>
              <a:stCxn id="179" idx="3"/>
              <a:endCxn id="175" idx="1"/>
            </p:cNvCxnSpPr>
            <p:nvPr/>
          </p:nvCxnSpPr>
          <p:spPr>
            <a:xfrm rot="5400000">
              <a:off x="7403294" y="4366518"/>
              <a:ext cx="450516" cy="599321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肘形连接符 159"/>
            <p:cNvCxnSpPr>
              <a:stCxn id="179" idx="3"/>
              <a:endCxn id="171" idx="1"/>
            </p:cNvCxnSpPr>
            <p:nvPr/>
          </p:nvCxnSpPr>
          <p:spPr>
            <a:xfrm rot="5400000">
              <a:off x="7603068" y="4566292"/>
              <a:ext cx="450516" cy="199773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肘形连接符 160"/>
            <p:cNvCxnSpPr>
              <a:stCxn id="179" idx="3"/>
              <a:endCxn id="167" idx="1"/>
            </p:cNvCxnSpPr>
            <p:nvPr/>
          </p:nvCxnSpPr>
          <p:spPr>
            <a:xfrm rot="16200000" flipH="1">
              <a:off x="7802841" y="4566290"/>
              <a:ext cx="450516" cy="19977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肘形连接符 161"/>
            <p:cNvCxnSpPr>
              <a:stCxn id="179" idx="3"/>
              <a:endCxn id="163" idx="1"/>
            </p:cNvCxnSpPr>
            <p:nvPr/>
          </p:nvCxnSpPr>
          <p:spPr>
            <a:xfrm rot="16200000" flipH="1">
              <a:off x="8002615" y="4366517"/>
              <a:ext cx="450516" cy="599322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0" name="组合 119"/>
            <p:cNvGrpSpPr/>
            <p:nvPr/>
          </p:nvGrpSpPr>
          <p:grpSpPr>
            <a:xfrm>
              <a:off x="9477955" y="2706866"/>
              <a:ext cx="564937" cy="1763534"/>
              <a:chOff x="2137062" y="1874109"/>
              <a:chExt cx="564937" cy="197399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46" name="组合 145"/>
              <p:cNvGrpSpPr/>
              <p:nvPr/>
            </p:nvGrpSpPr>
            <p:grpSpPr>
              <a:xfrm rot="5400000">
                <a:off x="1432534" y="2578637"/>
                <a:ext cx="1973994" cy="564937"/>
                <a:chOff x="1271324" y="2212194"/>
                <a:chExt cx="2433344" cy="2535828"/>
              </a:xfrm>
            </p:grpSpPr>
            <p:sp>
              <p:nvSpPr>
                <p:cNvPr id="148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149" name="椭圆 3"/>
                <p:cNvSpPr/>
                <p:nvPr/>
              </p:nvSpPr>
              <p:spPr>
                <a:xfrm>
                  <a:off x="1311999" y="2380414"/>
                  <a:ext cx="2351993" cy="2199387"/>
                </a:xfrm>
                <a:prstGeom prst="roundRect">
                  <a:avLst/>
                </a:prstGeom>
                <a:solidFill>
                  <a:srgbClr val="0D0D0D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147" name="文本框 146"/>
              <p:cNvSpPr txBox="1"/>
              <p:nvPr/>
            </p:nvSpPr>
            <p:spPr>
              <a:xfrm>
                <a:off x="2174537" y="2199386"/>
                <a:ext cx="489988" cy="148137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  <p:grpSp>
          <p:nvGrpSpPr>
            <p:cNvPr id="121" name="组合 120"/>
            <p:cNvGrpSpPr/>
            <p:nvPr/>
          </p:nvGrpSpPr>
          <p:grpSpPr>
            <a:xfrm>
              <a:off x="8989238" y="4871360"/>
              <a:ext cx="1542372" cy="1201054"/>
              <a:chOff x="1068450" y="4795160"/>
              <a:chExt cx="1542372" cy="1201054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126" name="组合 125"/>
              <p:cNvGrpSpPr/>
              <p:nvPr/>
            </p:nvGrpSpPr>
            <p:grpSpPr>
              <a:xfrm>
                <a:off x="1068450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42" name="组合 141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44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45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43" name="文本框 142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27" name="组合 126"/>
              <p:cNvGrpSpPr/>
              <p:nvPr/>
            </p:nvGrpSpPr>
            <p:grpSpPr>
              <a:xfrm>
                <a:off x="1467998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38" name="组合 137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40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41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39" name="文本框 138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28" name="组合 127"/>
              <p:cNvGrpSpPr/>
              <p:nvPr/>
            </p:nvGrpSpPr>
            <p:grpSpPr>
              <a:xfrm>
                <a:off x="1867546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34" name="组合 133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36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37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35" name="文本框 134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  <p:grpSp>
            <p:nvGrpSpPr>
              <p:cNvPr id="129" name="组合 128"/>
              <p:cNvGrpSpPr/>
              <p:nvPr/>
            </p:nvGrpSpPr>
            <p:grpSpPr>
              <a:xfrm>
                <a:off x="2267093" y="4795160"/>
                <a:ext cx="343729" cy="1201054"/>
                <a:chOff x="2137062" y="1874109"/>
                <a:chExt cx="564937" cy="1973994"/>
              </a:xfrm>
            </p:grpSpPr>
            <p:grpSp>
              <p:nvGrpSpPr>
                <p:cNvPr id="130" name="组合 129"/>
                <p:cNvGrpSpPr/>
                <p:nvPr/>
              </p:nvGrpSpPr>
              <p:grpSpPr>
                <a:xfrm rot="5400000">
                  <a:off x="1432534" y="2578637"/>
                  <a:ext cx="1973994" cy="564937"/>
                  <a:chOff x="1271324" y="2212194"/>
                  <a:chExt cx="2433344" cy="2535828"/>
                </a:xfrm>
              </p:grpSpPr>
              <p:sp>
                <p:nvSpPr>
                  <p:cNvPr id="132" name="椭圆 2"/>
                  <p:cNvSpPr/>
                  <p:nvPr/>
                </p:nvSpPr>
                <p:spPr>
                  <a:xfrm>
                    <a:off x="1271324" y="2212194"/>
                    <a:ext cx="2433344" cy="2535828"/>
                  </a:xfrm>
                  <a:prstGeom prst="roundRect">
                    <a:avLst/>
                  </a:prstGeom>
                  <a:solidFill>
                    <a:schemeClr val="bg1">
                      <a:lumMod val="95000"/>
                    </a:schemeClr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  <p:sp>
                <p:nvSpPr>
                  <p:cNvPr id="133" name="椭圆 3"/>
                  <p:cNvSpPr/>
                  <p:nvPr/>
                </p:nvSpPr>
                <p:spPr>
                  <a:xfrm>
                    <a:off x="1311999" y="2380414"/>
                    <a:ext cx="2351993" cy="2199387"/>
                  </a:xfrm>
                  <a:prstGeom prst="roundRect">
                    <a:avLst/>
                  </a:prstGeom>
                  <a:solidFill>
                    <a:srgbClr val="0D0D0D"/>
                  </a:solidFill>
                  <a:ln w="38100">
                    <a:solidFill>
                      <a:schemeClr val="bg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FFFFFF"/>
                        </a:solidFill>
                        <a:latin typeface="等线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 sz="1200" b="1"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endParaRPr>
                  </a:p>
                </p:txBody>
              </p:sp>
            </p:grpSp>
            <p:sp>
              <p:nvSpPr>
                <p:cNvPr id="131" name="文本框 130"/>
                <p:cNvSpPr txBox="1"/>
                <p:nvPr/>
              </p:nvSpPr>
              <p:spPr>
                <a:xfrm>
                  <a:off x="2174537" y="2099195"/>
                  <a:ext cx="489988" cy="156812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  <a:scene3d>
                    <a:camera prst="orthographicFront"/>
                    <a:lightRig rig="threePt" dir="t"/>
                  </a:scene3d>
                  <a:sp3d contourW="12700"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zh-CN" altLang="en-US" sz="1400" b="1">
                      <a:solidFill>
                        <a:schemeClr val="bg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方正正黑简体" panose="02000000000000000000" pitchFamily="2" charset="-122"/>
                      <a:ea typeface="方正正黑简体" panose="02000000000000000000" pitchFamily="2" charset="-122"/>
                    </a:rPr>
                    <a:t>职务名称</a:t>
                  </a:r>
                </a:p>
              </p:txBody>
            </p:sp>
          </p:grpSp>
        </p:grpSp>
        <p:cxnSp>
          <p:nvCxnSpPr>
            <p:cNvPr id="122" name="肘形连接符 189"/>
            <p:cNvCxnSpPr>
              <a:stCxn id="149" idx="3"/>
              <a:endCxn id="145" idx="1"/>
            </p:cNvCxnSpPr>
            <p:nvPr/>
          </p:nvCxnSpPr>
          <p:spPr>
            <a:xfrm rot="5400000">
              <a:off x="9235506" y="4366518"/>
              <a:ext cx="450516" cy="599321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肘形连接符 190"/>
            <p:cNvCxnSpPr>
              <a:stCxn id="149" idx="3"/>
              <a:endCxn id="141" idx="1"/>
            </p:cNvCxnSpPr>
            <p:nvPr/>
          </p:nvCxnSpPr>
          <p:spPr>
            <a:xfrm rot="5400000">
              <a:off x="9435280" y="4566292"/>
              <a:ext cx="450516" cy="199773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肘形连接符 191"/>
            <p:cNvCxnSpPr>
              <a:stCxn id="149" idx="3"/>
              <a:endCxn id="137" idx="1"/>
            </p:cNvCxnSpPr>
            <p:nvPr/>
          </p:nvCxnSpPr>
          <p:spPr>
            <a:xfrm rot="16200000" flipH="1">
              <a:off x="9635053" y="4566290"/>
              <a:ext cx="450516" cy="19977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肘形连接符 192"/>
            <p:cNvCxnSpPr>
              <a:stCxn id="149" idx="3"/>
              <a:endCxn id="133" idx="1"/>
            </p:cNvCxnSpPr>
            <p:nvPr/>
          </p:nvCxnSpPr>
          <p:spPr>
            <a:xfrm rot="16200000" flipH="1">
              <a:off x="9834827" y="4366517"/>
              <a:ext cx="450516" cy="599322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4" name="组合 113"/>
            <p:cNvGrpSpPr/>
            <p:nvPr/>
          </p:nvGrpSpPr>
          <p:grpSpPr>
            <a:xfrm>
              <a:off x="2431576" y="2120164"/>
              <a:ext cx="7328848" cy="635229"/>
              <a:chOff x="2431576" y="2043964"/>
              <a:chExt cx="7328848" cy="635229"/>
            </a:xfrm>
            <a:effectLst/>
          </p:grpSpPr>
          <p:cxnSp>
            <p:nvCxnSpPr>
              <p:cNvPr id="115" name="肘形连接符 218"/>
              <p:cNvCxnSpPr>
                <a:stCxn id="273" idx="2"/>
                <a:endCxn id="268" idx="1"/>
              </p:cNvCxnSpPr>
              <p:nvPr/>
            </p:nvCxnSpPr>
            <p:spPr>
              <a:xfrm rot="5400000">
                <a:off x="3980780" y="534496"/>
                <a:ext cx="566016" cy="3664424"/>
              </a:xfrm>
              <a:prstGeom prst="bentConnector3">
                <a:avLst/>
              </a:prstGeom>
              <a:ln w="1270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肘形连接符 220"/>
              <p:cNvCxnSpPr>
                <a:stCxn id="273" idx="2"/>
                <a:endCxn id="238" idx="1"/>
              </p:cNvCxnSpPr>
              <p:nvPr/>
            </p:nvCxnSpPr>
            <p:spPr>
              <a:xfrm rot="5400000">
                <a:off x="4896886" y="1450602"/>
                <a:ext cx="566016" cy="1832212"/>
              </a:xfrm>
              <a:prstGeom prst="bentConnector3">
                <a:avLst/>
              </a:prstGeom>
              <a:ln w="1270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肘形连接符 223"/>
              <p:cNvCxnSpPr>
                <a:stCxn id="273" idx="2"/>
                <a:endCxn id="208" idx="1"/>
              </p:cNvCxnSpPr>
              <p:nvPr/>
            </p:nvCxnSpPr>
            <p:spPr>
              <a:xfrm rot="5400000">
                <a:off x="5812992" y="2366708"/>
                <a:ext cx="566016" cy="12700"/>
              </a:xfrm>
              <a:prstGeom prst="bentConnector3">
                <a:avLst/>
              </a:prstGeom>
              <a:ln w="1270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肘形连接符 228"/>
              <p:cNvCxnSpPr>
                <a:stCxn id="273" idx="2"/>
                <a:endCxn id="178" idx="1"/>
              </p:cNvCxnSpPr>
              <p:nvPr/>
            </p:nvCxnSpPr>
            <p:spPr>
              <a:xfrm rot="16200000" flipH="1">
                <a:off x="6729098" y="1450602"/>
                <a:ext cx="566016" cy="1832212"/>
              </a:xfrm>
              <a:prstGeom prst="bentConnector3">
                <a:avLst/>
              </a:prstGeom>
              <a:ln w="1270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肘形连接符 230"/>
              <p:cNvCxnSpPr>
                <a:stCxn id="271" idx="2"/>
                <a:endCxn id="149" idx="1"/>
              </p:cNvCxnSpPr>
              <p:nvPr/>
            </p:nvCxnSpPr>
            <p:spPr>
              <a:xfrm rot="16200000" flipH="1">
                <a:off x="7610597" y="529366"/>
                <a:ext cx="635229" cy="3664425"/>
              </a:xfrm>
              <a:prstGeom prst="bentConnector3">
                <a:avLst/>
              </a:prstGeom>
              <a:ln w="12700">
                <a:solidFill>
                  <a:schemeClr val="bg1">
                    <a:lumMod val="75000"/>
                  </a:schemeClr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组合 107"/>
            <p:cNvGrpSpPr/>
            <p:nvPr/>
          </p:nvGrpSpPr>
          <p:grpSpPr>
            <a:xfrm>
              <a:off x="4696423" y="1581039"/>
              <a:ext cx="2799154" cy="599586"/>
              <a:chOff x="2697622" y="3101405"/>
              <a:chExt cx="2637394" cy="564937"/>
            </a:xfrm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grpSpPr>
          <p:grpSp>
            <p:nvGrpSpPr>
              <p:cNvPr id="270" name="组合 269"/>
              <p:cNvGrpSpPr/>
              <p:nvPr/>
            </p:nvGrpSpPr>
            <p:grpSpPr>
              <a:xfrm>
                <a:off x="2697622" y="3101405"/>
                <a:ext cx="2637394" cy="564937"/>
                <a:chOff x="1271324" y="2212194"/>
                <a:chExt cx="2433344" cy="2535828"/>
              </a:xfrm>
            </p:grpSpPr>
            <p:sp>
              <p:nvSpPr>
                <p:cNvPr id="272" name="椭圆 2"/>
                <p:cNvSpPr/>
                <p:nvPr/>
              </p:nvSpPr>
              <p:spPr>
                <a:xfrm>
                  <a:off x="1271324" y="2212194"/>
                  <a:ext cx="2433344" cy="2535828"/>
                </a:xfrm>
                <a:prstGeom prst="round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000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  <p:sp>
              <p:nvSpPr>
                <p:cNvPr id="273" name="椭圆 3"/>
                <p:cNvSpPr/>
                <p:nvPr/>
              </p:nvSpPr>
              <p:spPr>
                <a:xfrm>
                  <a:off x="1304038" y="2380414"/>
                  <a:ext cx="2367916" cy="2199389"/>
                </a:xfrm>
                <a:prstGeom prst="roundRect">
                  <a:avLst/>
                </a:prstGeom>
                <a:solidFill>
                  <a:srgbClr val="FFC000"/>
                </a:solidFill>
                <a:ln w="38100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000" b="1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endParaRPr>
                </a:p>
              </p:txBody>
            </p:sp>
          </p:grpSp>
          <p:sp>
            <p:nvSpPr>
              <p:cNvPr id="271" name="文本框 270"/>
              <p:cNvSpPr txBox="1"/>
              <p:nvPr/>
            </p:nvSpPr>
            <p:spPr>
              <a:xfrm>
                <a:off x="3111147" y="3156441"/>
                <a:ext cx="1810342" cy="4349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/>
                  <a:lightRig rig="threePt" dir="t"/>
                </a:scene3d>
                <a:sp3d contourW="12700"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solidFill>
                      <a:schemeClr val="bg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方正正黑简体" panose="02000000000000000000" pitchFamily="2" charset="-122"/>
                    <a:ea typeface="方正正黑简体" panose="02000000000000000000" pitchFamily="2" charset="-122"/>
                  </a:rPr>
                  <a:t>职务名称</a:t>
                </a: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500">
        <p:random/>
      </p:transition>
    </mc:Choice>
    <mc:Fallback>
      <p:transition spd="slow" advClick="0" advTm="2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https://d.book118.com/837060115100006041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3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190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微软雅黑</vt:lpstr>
      <vt:lpstr>方正正黑简体</vt:lpstr>
      <vt:lpstr>Wingdings</vt:lpstr>
      <vt:lpstr>Helvetica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2024-09-14T06:05:52.431</cp:lastPrinted>
  <dcterms:created xsi:type="dcterms:W3CDTF">2024-09-13T22:05:52Z</dcterms:created>
  <dcterms:modified xsi:type="dcterms:W3CDTF">2024-09-13T22:05:55Z</dcterms:modified>
</cp:coreProperties>
</file>