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35D4E-578F-48FA-8AF7-55550B2BA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E78929-DA61-49CF-8C68-E532BD2D0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0AADCB-630D-49D3-B49D-346F382D4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7A92FD-4B2B-47EA-A5D3-94149646FC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44AD9E-F352-46F5-9396-460C41199C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3160DC-D3F6-4F19-A235-049114D2C3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ACF7C4-0B88-460B-8ACC-69800ABB66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9E901-7B13-4578-B528-33AA595FB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E14594-A060-402F-A53B-A5704C097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7457A-3B3B-4A28-BA5B-564F4B329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46762-D4DE-449C-AE0B-DF0122345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60132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企业风险管理与环境保护战略的结合</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环境保护战略概述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企业风险管理与环境保护战略的结合点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企业风险管理与环境保护战略的实施路径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153" b="715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随着工业化和城市化的快速发展，环境污染和资源浪费问题日益严重，企业需要积极应对这些挑战，加强环境保护工作。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应对日益严峻的环境挑战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环境保护和企业风险管理密切相关，将两者相结合可以推动企业实现可持续发展，提高竞争力和社会形象。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推动可持续发展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企业作为社会公民，有责任关注环境问题，并采取措施减少对环境的影响，为社会的可持续发展做出贡献。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履行社会责任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企业风险管理现状</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介绍企业在风险管理方面的现状，包括风险识别、评估、监控和应对等方面的措施和成果。</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环境保护战略及实践</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阐述企业的环境保护战略和实践，包括减少污染、节约资源、保护生态环境等方面的措施和成果。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风险管理与环境保护的结合</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分析企业风险管理和环境保护的内在联系，探讨如何将两者相结合，共同推动企业的可持续发展。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未来展望与建议</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展望企业在风险管理和环境保护方面的未来发展，提出相关建议和措施，为企业实现可持续发展提供参考。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企业风险管理概述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通过全面梳理企业业务流程，识别潜在的环境风险源，包括生产过程中的污染物排放、资源消耗、生态破坏等。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运用定性和定量评估方法，对识别出的环境风险进行量化和等级划分，确定风险的大小、发生概率和可能造成的损失。</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风险地图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建立企业环境风险地图，直观展示不同区域、不同业务的环境风险分布和等级，为风险管理决策提供依据。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125" b="1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合作共赢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加强与政府、社区、供应商等相关方的沟通与合作，共同应对环境风险，实现共赢发展。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预防为主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制定预防性措施，从源头减少环境风险的发生，如改进生产工艺、提高资源利用效率、加强污染治理等。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应急响应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建立健全应急响应机制，确保在环境风险事件发生时能够及时响应、有效处置，减轻损失和影响。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风险应对策略与措施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目标达成度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评价企业环境风险管理目标的达成情况，包括污染物减排、资源节约、生态恢复等方面的指标。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过程有效性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评估风险管理措施的执行情况和效果，包括预防性措施的实施情况、应急响应的及时性和有效性等。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持续改进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根据评价结果，及时调整和优化风险管理策略和措施，推动企业环境风险管理水平的持续提升。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风险管理效果评价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环境保护战略概述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环境保护的重要性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积极履行环保责任的企业可以树立良好的社会形象，提高品牌知名度和美誉度，进而增强企业的市场竞争力。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提高企业形象和竞争力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企业作为社会经济活动的主要参与者，其生产经营活动对环境产生直接影响。加强环境保护有助于维护生态平衡，保护生物多样性，确保人类社会的可持续发展。</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保护生态环境</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环境保护要求企业在生产经营过程中采取环保措施，推动绿色技术的研发和应用，从而促进经济可持续发展。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促进经济可持续发展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国家制定并颁布的环境保护法规定了企业在环境保护方面的基本义务和违法行为的法律责任。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环境保护法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政府制定的环保政策包括排污收费、环保税收优惠、绿色信贷等，旨在引导企业采取环保措施，促进绿色经济发展。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环保政策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国际社会通过签订国际环保公约来共同应对全球环境问题，如气候变化、生物多样性保护等。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国际环保公约</a:t>
            </a:r>
          </a:p>
        </p:txBody>
      </p:sp>
      <p:pic>
        <p:nvPicPr>
          <p:cNvPr id="9" name="Picture 9"/>
          <p:cNvPicPr>
            <a:picLocks noChangeAspect="1"/>
          </p:cNvPicPr>
          <p:nvPr/>
        </p:nvPicPr>
        <p:blipFill>
          <a:blip r:embed="rId2"/>
          <a:srcRect l="9625" r="9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环境保护法律法规及政策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企业应严格遵守国家和地方环保法律法规，确保生产经营活动符合环保要求。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遵守环保法律法规</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实施清洁生产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开展环保宣传教育</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公开环境信息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企业应积极采用清洁生产技术，减少资源消耗和污染物排放，提高资源利用效率。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企业应加强对员工的环保宣传教育，提高员工的环保意识，形成全员参与环保的良好氛围。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企业应按照相关规定公开环境信息，接受社会监督，增强企业的透明度和社会责任感。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企业环保责任与义务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企业风险管理与环境保护战略的结合点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风险管理与环保战略的内在联系</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企业风险管理涉及对潜在不利事件的识别、评估和应对，而环境保护战略则关注减少企业对环境的负面影响并促进可持续发展。</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风险管理可以识别与环境相关的风险，为制定环保战略提供依据，同时环保战略的实施也有助于降低企业面临的环境风险。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风险识别过程中，企业应充分考虑与环境相关的风险，如污染排放、资源消耗、生态破坏等。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针对识别出的环境风险，企业可以制定相应的环保要求，如减少污染物排放、提高资源利用效率、保护生态环境等。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结合点分析：风险识别与环保要求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在风险评估阶段，企业需要量化环境风险的可能性和影响程度，为制定环保投入计划提供依据。</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根据风险评估结果，企业可以合理规划环保投入，包括资金、技术、人力等方面的投入，以降低环境风险并实现环保目标。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结合点分析：风险评估与环保投入</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https://d.book118.com/837060132152006043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2024-09-17T20:56:30.768</cp:lastPrinted>
  <dcterms:created xsi:type="dcterms:W3CDTF">2024-09-17T12:56:30Z</dcterms:created>
  <dcterms:modified xsi:type="dcterms:W3CDTF">2024-09-17T12:56:33Z</dcterms:modified>
</cp:coreProperties>
</file>