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49A4A-EF3B-4068-94EB-D27E4AB9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7B78-2A13-4BBA-9155-E884C94D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D5069-7D61-4E15-B2F1-33BEAB9F4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ECB4E-31C8-491D-A18B-E614385A3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31D22-9EE6-4DFB-9C43-E35A5F44D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8F547-0D64-41B6-83C1-E859D38F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EFCF7-574C-4B24-9FCF-0E31E568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46218-C6E5-43BC-873D-30E98FBF8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79CB9-1B7C-43ED-9160-A5308A82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0818A-DCB1-4522-97ED-E57234D77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91ACE-8121-492D-8250-CCC71E36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014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《南京湿式喷砂机》ppt课件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湿式喷砂机的种类与选择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湿式喷砂机的操作与维护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湿式喷砂机的常见问题与解决方案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南京湿式喷砂机市场分析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湿式喷砂机是一种利用砂和水进行表面处理的设备，通过高压气体将砂和水混合物喷向工件表面，以达到清洁、去锈、着色等效果。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湿式喷砂机具有处理效果好、效率高、环保等优点，广泛应用于船舶、石油、化工、建筑、汽车等行业的表面处理。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湿式喷砂机通过高压气体将砂和水混合物喷向工件表面，利用砂粒的冲击和摩擦作用去除工件表面的污渍、锈迹、旧涂层等杂质，同时使工件表面粗糙度增加，有利于提高涂层的附着力。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湿式喷砂机的工作流程包括砂粒的循环使用、水雾的回收处理、废水的排放等环节，以确保处理效果和环保要求。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湿式喷砂机的工作原理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湿式喷砂机在船舶行业中广泛应用于船体表面的除锈、清洁和涂装前的预处理，以提高涂层附着力和耐久性。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湿式喷砂机在石油化工行业中用于管道、储罐、反应器等设备的防腐处理和旧涂层的去除，延长设备使用寿命。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石油化工行业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湿式喷砂机在建筑行业中用于混凝土表面的处理，去除表面污渍、旧涂层和松散物质，提高新涂层的附着力。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湿式喷砂机在汽车行业中用于车身和零部件的表面处理，去除旧涂层和表面瑕疵，为新涂层的附着提供良好基础。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湿式喷砂机的应用领域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湿式喷砂机的种类与选择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82" r="104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操作简单，成本较低，可以灵活应对不同的喷砂需求。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效率较低，人工操作强度较大，对操作人员技能要求较高。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手动湿式喷砂机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效率高，能够大幅提高生产效率，减轻人工劳动强度。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设备成本较高，需要专业的维护和操作人员。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自动湿式喷砂机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94" r="21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便于携带，可随时随地使用，适用于各种复杂环境。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一般功率较小，可能无法满足大规模或高强度喷砂处理的需求。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便携式湿式喷砂机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选择合适的湿式喷砂机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综合考虑设备成本、效率、操作维护难易程度以及适用性等方面，选择最适合自己需求的湿式喷砂机。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根据喷砂需求选择合适的湿式喷砂机，需要考虑处理面积、效率要求、作业环境等因素。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湿式喷砂机的操作与维护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https://d.book118.com/837060140043006036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2024-09-11T04:28:07.976</cp:lastPrinted>
  <dcterms:created xsi:type="dcterms:W3CDTF">2024-09-10T20:28:07Z</dcterms:created>
  <dcterms:modified xsi:type="dcterms:W3CDTF">2024-09-10T20:28:10Z</dcterms:modified>
</cp:coreProperties>
</file>