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1B248-9CFA-44E6-AFC9-8DBE4FE83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1B665-B270-4390-B2B2-E459BFC28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6637E-C2F3-417D-A204-C85AE90E4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C0EBC-4E32-4C47-AC5D-D1643AD89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10E1E5-6618-4F74-9D8F-73B319330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FF69F7-068D-47AB-B950-8CE4BF597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A51049-95C6-42A3-A36C-4260D1D79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1BC98-63FC-4358-A97F-70A627FE0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C6648-8603-4098-A775-9C2BAA6CB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0C034-2B12-4BD2-B268-0CB5D7D1F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54258-7D7C-43F7-A806-B969B5D67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620320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企业网络营销战略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企业网络营销概述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企业网络营销策略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企业网络营销技术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企业网络营销挑战与解决方案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企业网络营销案例研究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企业网络营销概述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企业网络营销是指利用互联网平台和数字化技术，通过各种在线渠道和营销手段，实现企业与消费者之间的互动和交易。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网络营销具有全球性、互动性、个性化、低成本、高效率等特点，能够有效地扩大企业市场覆盖范围，提高品牌知名度和销售业绩。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网络营销为企业提供了一个全新的销售渠道，能够突破传统实体店的限制，拓展更广阔的市场空间。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通过网络营销的推广和宣传，企业能够迅速提高品牌知名度和影响力，增强消费者对品牌的认知和信任。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网络营销的成本相对较低，企业可以通过精准定位和个性化推广来降低营销成本，提高营销效果。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网络营销能够实现企业与消费者之间的实时互动和沟通，及时了解客户需求和反馈，提升客户满意度。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移动互联网普及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随着移动互联网的普及，企业开始注重移动端的网络营销，如移动应用程序、移动广告等形式的推广。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互联网诞生初期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随着互联网的诞生和发展，企业开始尝试利用互联网进行产品推广和销售，如早期的电子邮件营销和静态网页展示。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社交媒体兴起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随着社交媒体的兴起，企业开始利用社交媒体平台进行品牌推广和互动营销，如微博、微信等平台的兴起。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个性化推荐技术发展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随着个性化推荐技术的发展，企业开始利用大数据和人工智能技术进行精准定位和个性化推广，如基于用户画像的智能推荐系统。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企业网络营销策略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制定内容营销计划，包括内容主题、发布频率、发布渠道等，确保内容与品牌定位和目标受众需求相符合。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通过创造和发布有价值的内容，吸引潜在客户，提高品牌知名度和信任度。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包括博客文章、新闻稿、社交媒体帖子、视频、播客等，可根据目标受众和行业特点选择合适的内容形式。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SEO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通过优化网站结构和内容，提高网站在搜索引擎中的排名，从而吸引更多的潜在客户。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关键词研究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分析目标受众常用的搜索关键词和短语，确保网站内容和标题包含这些关键词。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确保网站导航、URL结构、内部链接等易于搜索引擎爬取和理解。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利用社交媒体平台（如微信、微博、抖音等）进行品牌宣传和推广，与目标受众互动。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制定社交媒体营销计划，包括平台选择、内容规划、发布频率等，确保与目标受众的互动和沟通有效。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322" r="532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投放社交媒体广告，提高品牌曝光度和潜在客户转化率。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社交媒体广告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通过发送电子邮件向潜在客户推广产品和服务，提高客户转化率。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邮件列表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建立和维护邮件列表，收集潜在客户的邮箱地址，通过邮件发送定制化的推广信息。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邮件内容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设计有吸引力的邮件标题和正文，提供有价值的信息和优惠活动，提高客户点击率和购买意愿。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联盟营销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通过与其他网站或合作伙伴合作，共同推广产品和服务，实现互利共赢。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联盟计划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制定联盟计划，招募合作伙伴，制定合作条款和佣金政策等。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监控与优化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监控联盟营销效果，分析数据并及时调整策略，提高转化率和收益。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联盟营销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企业网络营销技术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https://d.book118.com/837062032042006042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2024-09-15T11:16:50.740</cp:lastPrinted>
  <dcterms:created xsi:type="dcterms:W3CDTF">2024-09-15T03:16:50Z</dcterms:created>
  <dcterms:modified xsi:type="dcterms:W3CDTF">2024-09-15T03:16:52Z</dcterms:modified>
</cp:coreProperties>
</file>