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F315BC-52D6-4FBC-83F5-F96F07EE3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8715AA-417D-4854-91BE-5BA597363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8180D-4B3D-4929-9C40-8A3320CF6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9C688B-40A6-492F-B24A-90022988D4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85E865-83E4-4561-98B5-89D8E6B57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DCF4AAD-CFD6-4AE1-AD1E-368C75AD0AE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B189109-B3FA-4438-9B18-1EC15609A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C19D92-EACC-45A2-AFDB-3913B47A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E5555D-A0AD-42BB-AFCB-E8D17B64C9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E52334-97D0-4FFC-B5F0-D80FCC7D23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9D287-054E-41B9-99E7-1F2D4AEE88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7.jpeg" /><Relationship Id="rId5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8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9.jpeg" /><Relationship Id="rId3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706310011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监控系统方案课件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监控系统的核心技术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监控系统的组成与架构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监控系统的应用场景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监控系统的设计与实施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监控系统的运行与维护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监控系统是一种用于实时监视、测量、记录和控制特定环境或设备参数的系统。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实时收集各种传感器和设备的数据。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对收集的数据进行处理和分析，提取有用信息。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报警功能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在监测到异常数据时触发报警，通知相关人员及时处理。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将历史数据存储起来，以便后续分析和追溯。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远程监控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通过网络实现远程监控和管理，方便用户随时了解系统状态。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保障安全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提高效率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优化运营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监控系统的重要性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873" r="1287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4542" r="14542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通过实时监控和报警功能，及时发现并处理潜在的安全隐患，保障人员和财产安全。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通过自动化监控和报警，减少人工巡检和排查故障的时间，提高工作效率。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通过预防性维护和故障预测，减少设备损坏和维修成本。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通过对历史数据的分析和挖掘，优化运营策略，提高运营效率和质量。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043" r="3504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03" r="3250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用于监测温度、湿度、空气质量等环境参数。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环境监控系统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用于监测各种设备的运行状态和参数，如服务器、网络设备、传感器等。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设备监控系统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029209" y="1988153"/>
            <a:ext cx="5258132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96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视频监控系统：通过摄像头和图像处理技术，实现对特定区域的实时监控和录像。</a:t>
            </a:r>
          </a:p>
        </p:txBody>
      </p:sp>
      <p:sp>
        <p:nvSpPr>
          <p:cNvPr id="3" name="AutoShape 3"/>
          <p:cNvSpPr/>
          <p:nvPr/>
        </p:nvSpPr>
        <p:spPr>
          <a:xfrm>
            <a:off x="6412992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27931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0042870" y="4129306"/>
            <a:ext cx="755904" cy="755904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6137995" y="3770320"/>
            <a:ext cx="4941824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6586408" y="4298640"/>
            <a:ext cx="410870" cy="410870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424733" y="4355911"/>
            <a:ext cx="345034" cy="345034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0222567" y="4333387"/>
            <a:ext cx="371856" cy="359664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16441" b="16441"/>
          <a:stretch>
            <a:fillRect/>
          </a:stretch>
        </p:blipFill>
        <p:spPr>
          <a:xfrm>
            <a:off x="763829" y="2145985"/>
            <a:ext cx="4887637" cy="2739225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监控系统的分类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监控主机和被监控设备位于同一地点，通过局域网或串口通信进行数据传输。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监控主机和被监控设备位于不同地点，通过互联网或专线进行数据传输和远程管理。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监控系统的分类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远程监控系统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本地监控系统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监控系统的核心技术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介绍不同类型的传感器，如温度传感器、湿度传感器、压力传感器等。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传感器类型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传感器原理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6125" b="61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传感器应用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解释传感器的工作原理，如何将物理量转换为可测量的电信号。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探讨传感器在监控系统中的应用，如环境监测、设备状态监测等。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传感器技术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介绍数据采集的方法和技巧，包括模拟信号和数字信号的采集。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数据采集方法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讲解数据处理的基本算法，如滤波、变换、压缩等。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数据处理算法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探讨数据的存储和管理方法，如数据库技术、云存储等。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数据存储与管理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数据采集与处理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080" b="1808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通信技术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通信协议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介绍常用的通信协议，如TCP/IP、HTTP、MQTT等。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通信接口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讲解通信接口的原理和类型，如串口通信、以太网通信等。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通信安全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探讨通信安全的重要性和保障措施，如加密技术、防火墙等。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介绍常用的控制策略，如PID控制、模糊控制、神经网络控制等。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控制策略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讲解控制算法的原理和实现方法，如状态空间法、传递函数法等。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控制算法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探讨控制系统的设计方法和步骤，包括系统建模、控制器设计、系统仿真等。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控制系统设计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控制技术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2056175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监控系统的组成与架构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917219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84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拾音器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用于采集声音信号，与摄像机配合使用，实现音视频同步监控。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摄像机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负责捕捉视频图像，可分为模拟摄像机和网络摄像机。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报警探测器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如烟感、红外等探测器，用于触发报警事件。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25" r="1662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4219" r="24219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5933" r="59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前端设备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通过网线、光纤等有线方式传输视频、音频和控制信号，稳定性高。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有线传输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利用无线通信技术（如Wi-Fi、4G/5G等）进行信号传输，灵活性强。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无线传输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传输网络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负责视频的转发、处理和管理，支持多画面显示、录像回放等功能。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视频管理服务器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15" r="415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提供统一的用户界面，实现对前端设备、存储设备等的管理和控制。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中心控制软件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接收并处理前端设备发送的报警信息，触发相应的报警流程。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报警管理软件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中心管理平台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https://d.book118.com/837063100115006035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3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2024-09-10T03:04:26.826</cp:lastPrinted>
  <dcterms:created xsi:type="dcterms:W3CDTF">2024-09-09T19:04:26Z</dcterms:created>
  <dcterms:modified xsi:type="dcterms:W3CDTF">2024-09-09T19:04:29Z</dcterms:modified>
</cp:coreProperties>
</file>