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D7AAF-5313-4F2A-8862-4896581EA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E8CB7-D602-4CE5-9050-EBADBE6A2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93F13-5373-43DE-959C-0444F4482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B9D764-2F95-4A64-9D6A-07A3BE890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02B65A-10F7-45A6-AA45-4FDDB3893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8E934C-8C3D-4A3F-8196-EFD3C4023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104E75-1E5B-4E1D-966D-DDFC94445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088E87-E0D0-4B60-8AC4-3F3C1787E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7CD0DA-577D-4B6E-A39E-317B59B46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37190-FFE7-4122-880E-99B160EFF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CEFB8-2762-4B6C-95AC-CF9566059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6316310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疫苗可预防疾病监测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疫苗可预防疾病概述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疫苗可预防疾病的监测方法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疫苗可预防疾病的监测数据分析和利用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疫苗可预防疾病监测的挑战和展望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疫苗可预防疾病概述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疫苗可预防疾病的种类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疫苗可预防多种疾病，如麻疹、腮腺炎、风疹、百日咳、破伤风等。这些疾病具有不同的传播方式和特点，但都可以通过疫苗进行有效预防。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疫苗可预防疾病的特点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这些疾病通常具有传染性强、易感人群广泛、社会影响大等特点。疫苗接种是预防和控制这些疾病最有效的方式之一，可以有效降低发病率和死亡率。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疫苗可预防疾病的种类和特点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疫苗可预防疾病对公共卫生的威胁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疫苗可预防疾病是公共卫生的重要威胁之一。这些疾病的传播不仅会导致大量的病例和死亡，还会对医疗系统造成巨大的负担。此外，这些疾病还可能引发社会恐慌和不稳定。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疫苗接种对公共卫生的贡献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通过大规模的疫苗接种，可以有效预防和控制疫苗可预防疾病的传播，降低病例和死亡率，减轻医疗系统的负担，维护社会稳定和经济发展。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疫苗可预防疾病对公共卫生的影响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疫苗可预防疾病监测的目的是及时发现和预防疾病的爆发和流行，评估疫苗接种的效果和安全性，为制定和调整免疫规划提供科学依据。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可以及时发现病例，追踪传播链，采取有效的控制措施，防止疾病的进一步传播。同时，监测还可以评估疫苗接种的效果和安全性，为改进和优化免疫规划提供数据支持。此外，监测还有助于提高公众对疫苗接种的认知和理解，促进社会对免疫规划的支持和参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疫苗可预防疾病监测的目的和意义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疫苗可预防疾病的监测方法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通过医疗机构、实验室和疾控机构等渠道收集疑似病例和确诊病例信息，了解疾病发病和流行情况。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病例报告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对疑似病例和确诊病例进行详细的流行病学调查，追踪病例的接触史、暴露史和活动轨迹，确定疾病传播链和感染来源。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病例调查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病例报告和病例调查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通过对人群进行血清学检测，了解人群的免疫水平，评估疫苗接种覆盖率和免疫成功率。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定期对人群进行血清学检测，了解疫苗接种后免疫持久性情况，为制定疫苗接种策略提供依据。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血清学监测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免疫持久性监测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血清学检测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通过实验室检测，对疑似病例和确诊病例的病原体进行分离、鉴定和基因测序，了解病原体的变异情况和传播途径。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病原学检测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建立完善的病原学监测系统，收集和报告病原体的分布和流行情况，为制定防控措施提供科学依据。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病原学监测系统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病原学监测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https://d.book118.com/837063163105006033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2024-09-07T00:28:59.839</cp:lastPrinted>
  <dcterms:created xsi:type="dcterms:W3CDTF">2024-09-06T16:28:59Z</dcterms:created>
  <dcterms:modified xsi:type="dcterms:W3CDTF">2024-09-06T16:29:01Z</dcterms:modified>
</cp:coreProperties>
</file>