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86383-A85A-4103-8FB4-86D9218F5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CF398-F61F-4A31-BA32-A02D7E4D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8E75B-F935-4850-984E-27ECCF17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D945E-60E1-4CCF-8437-A6FF44FA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D1533-713C-4C60-9956-086B4AE2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3EF3E-5B40-43DA-8AF6-F934F7214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FC12F-103D-4028-9F30-3D386670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7D716-F38B-4CEE-A1CB-CCDCFFD3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0E2C4-232A-4478-A440-55141412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09D7-C842-4C6E-B1A5-79740D4C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B6CF0-9847-4D46-998F-4012FC990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6153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低碳焦炼工艺开发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低碳焦炼工艺概况
 低碳焦炼工艺原理
 低碳焦炼工艺流程
 低碳焦炼工艺设备
 低碳焦炼工艺优化
 低碳焦炼工艺节能减排
 低碳焦炼工艺经济效益
 低碳焦炼工艺发展前景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低碳焦炼工艺概况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低碳焦炼工艺开发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低碳焦炼工艺特点：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能耗低：低碳焦炼工艺采用先进的技术和设备，可以显著降低焦炭生产过程中的能耗，从而减少碳排放。</a:t>
            </a:r>
          </a:p>
          <a:p>
            <a:r>
              <a:t>2. 污染少：低碳焦炼工艺采用清洁生产技术，可以有效减少焦炭生产过程中产生的污染物，如二氧化硫、氮氧化物、粉尘等。</a:t>
            </a:r>
          </a:p>
          <a:p>
            <a:r>
              <a:t>3. 效率高：低碳焦炼工艺采用先进的生产技术和设备，可以提高焦炭生产效率，从而增加产量。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低碳焦炼工艺流程：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原煤破碎：将原煤破碎成一定粒度，以利于后续加工。</a:t>
            </a:r>
          </a:p>
          <a:p>
            <a:r>
              <a:t>2. 煤炭预处理：对原煤进行预处理，如洗煤、浮选等，以提高煤炭质量。</a:t>
            </a:r>
          </a:p>
          <a:p>
            <a:r>
              <a:t>3. 焦炭生产：将预处理后的煤炭放入焦炉中进行加热，使其发生热分解反应，生成焦炭。</a:t>
            </a:r>
          </a:p>
          <a:p>
            <a:r>
              <a:t>4. 焦炭冷却：将焦炭从焦炉中取出，进行冷却，以降低温度。</a:t>
            </a:r>
          </a:p>
          <a:p>
            <a:r>
              <a:t>5. 焦炭筛分：将冷却后的焦炭进行筛分，以获得不同粒度的焦炭产品。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低碳焦炼工艺概况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高温干馏技术：利用高温干馏技术，将煤炭在高温下分解为焦炭和焦炉气。</a:t>
            </a:r>
          </a:p>
          <a:p>
            <a:r>
              <a:t>2. 低温干馏技术：利用低温干馏技术，将煤炭在较低温度下分解为焦炭和焦炉气。</a:t>
            </a:r>
          </a:p>
          <a:p>
            <a:r>
              <a:t>3. 煤气化技术：利用煤气化技术，将煤炭转化为合成气，然后利用合成气生产焦炭。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低碳焦炼工艺设备：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焦炉：焦炉是低碳焦炼工艺的核心设备，用于对煤炭进行加热，使其发生热分解反应，生成焦炭。</a:t>
            </a:r>
          </a:p>
          <a:p>
            <a:r>
              <a:t>2. 焦炭冷却塔：焦炭冷却塔用于将焦炭从焦炉中取出后进行冷却，以降低温度。</a:t>
            </a:r>
          </a:p>
          <a:p>
            <a:r>
              <a:t>3. 焦炭筛分机：焦炭筛分机用于将冷却后的焦炭进行筛分，以获得不同粒度的焦炭产品。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低碳焦炼工艺技术：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低碳焦炼工艺经济效益：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降低生产成本：低碳焦炼工艺可以降低焦炭生产过程中的能耗和污染物排放，从而降低生产成本。</a:t>
            </a:r>
          </a:p>
          <a:p>
            <a:r>
              <a:t>2. 提高产品质量：低碳焦炼工艺可以生产出高品质的焦炭，满足市场需求，提高产品质量。</a:t>
            </a:r>
          </a:p>
          <a:p>
            <a:r>
              <a:t>3. 增加市场竞争力：低碳焦炼工艺可以提高焦炭生产企业的市场竞争力，使其在市场上更具优势。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低碳焦炼工艺的发展趋势：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技术创新：低碳焦炼工艺的发展趋势是不断进行技术创新，提高生产效率，降低能耗和污染物排放。</a:t>
            </a:r>
          </a:p>
          <a:p>
            <a:r>
              <a:t>2. 绿色发展：低碳焦炼工艺的发展趋势是绿色发展，注重环境保护，减少碳排放，实现可持续发展。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低碳焦炼工艺开发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焦炉分区燃烧：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低碳焦炼工艺的本质是将焦炉燃烧系统分为高温区和低温区两部分，高温区温度控制在1250-1350℃，低温区温度控制在850-900℃；</a:t>
            </a:r>
          </a:p>
          <a:p>
            <a:r>
              <a:t>2. 高温区主要负责焦炭的成型和脱水，低温区主要负责焦炭的脱沥青和热解；</a:t>
            </a:r>
          </a:p>
          <a:p>
            <a:r>
              <a:t>3. 分区燃烧工艺可以有效地提高焦炭的质量，降低焦炭的挥发分和硫分，同时可以减少焦炉的烟尘排放，具有明显的经济和环境效益。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低碳燃烧和节能：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低碳焦炼工艺采用先进的燃烧技术，如无烟燃烧、分级燃烧、循环燃烧等，可以有效地降低焦炉的煤气消耗和烟尘排放；</a:t>
            </a:r>
          </a:p>
          <a:p>
            <a:r>
              <a:t>2. 分级燃烧工艺可以有效地提高焦炭的质量，降低焦炭的挥发分和硫分，同时可以减少焦炉的烟尘排放，具有明显的经济和环境效益；</a:t>
            </a:r>
          </a:p>
          <a:p>
            <a:r>
              <a:t>3. 低碳焦炼工艺可以有效地提高焦炉的热能利用率，减少焦炉的能量消耗，从而降低焦炭的生产成本。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过程自动化控制：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低碳焦炼工艺采用先进的自动化控制系统，可以实现焦炉生产过程的自动化控制，提高生产效率和产品质量；</a:t>
            </a:r>
          </a:p>
          <a:p>
            <a:r>
              <a:t>2. 自动化控制系统可以实时监测焦炉的生产参数，并根据预设的工艺参数进行自动调节，确保焦炭的质量稳定；</a:t>
            </a:r>
          </a:p>
          <a:p>
            <a:r>
              <a:t>3. 自动化控制系统可以及时发现和处理焦炉生产过程中的故障，避免生产事故的发生，提高焦炉生产的安全性。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烟气净化：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低碳焦炼工艺采用先进的烟气净化技术，可以有效地减少焦炉的烟尘排放，保护环境；</a:t>
            </a:r>
          </a:p>
          <a:p>
            <a:r>
              <a:t>2. 烟气净化技术包括除尘、脱硫、脱硝等工艺，可以有效地去除焦炉烟气中的有害物质，达到国家规定的排放标准；</a:t>
            </a:r>
          </a:p>
          <a:p>
            <a:r>
              <a:t>3. 烟气净化技术可以有效地减少焦炉的污染物排放，改善焦炉生产环境，保护职工的身体健康。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低碳焦炼工艺采用先进的焦炭生产技术，可以生产出高强度、低灰分、低硫分的优质焦炭；</a:t>
            </a:r>
          </a:p>
          <a:p>
            <a:r>
              <a:t>2. 优质焦炭具有反应性高、强度大、热值高等特点，是炼钢生产的理想燃料，可以有效地提高炼钢生产的效率和质量；</a:t>
            </a:r>
          </a:p>
          <a:p>
            <a:r>
              <a:t>3. 优质焦炭的生产可以有效地提高焦炭的附加值，增加焦化企业的经济效益。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环境保护措施：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低碳焦炼工艺采用先进的环境保护措施，可以有效地减少焦炉的污染物排放，保护环境；</a:t>
            </a:r>
          </a:p>
          <a:p>
            <a:r>
              <a:t>2. 环境保护措施包括废水处理、废气处理、固体废物处理等，可以有效地控制焦炉生产过程中的污染物排放，达到国家规定的排放标准；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优良焦炭生产技术：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低碳焦炼工艺开发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煤炭低温干馏制备低碳焦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煤炭低温干馏工艺是在一定的温度、压力下将煤炭转化为焦炭、焦油、氨水等产品的过程。低温干馏的温度一般在400-600℃，压力在常压或微压下进行。</a:t>
            </a:r>
          </a:p>
          <a:p>
            <a:r>
              <a:t>2. 低温干馏煤炭的优点是焦炭质量好，焦油产量高，氨水产量多，环境污染小。低温干馏煤炭的缺点是焦炭产量低，能耗高。</a:t>
            </a:r>
          </a:p>
          <a:p>
            <a:r>
              <a:t>3. 低温干馏煤炭的工艺流程：煤炭破碎→预热→干馏→冷却→产品分离。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低碳焦炼工艺的关键技术之一是煤炭的预热技术。煤炭的预热技术包括：煤炭的干燥、煤炭的粉碎、煤炭的预热。</a:t>
            </a:r>
          </a:p>
          <a:p>
            <a:r>
              <a:t>2. 低碳焦炼工艺的关键技术之二是干馏技术。干馏技术包括：煤炭的干馏炉、煤炭的干馏温度、煤炭的干馏时间。</a:t>
            </a:r>
          </a:p>
          <a:p>
            <a:r>
              <a:t>3. 低碳焦炼工艺的关键技术之三是产品分离技术。产品分离技术包括：焦炭的分离、焦油的分离、氨水和硫磺的分离。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低碳焦炼工艺的经济效益主要体现在：低碳焦炭的销售收入、焦油的销售收入、氨水的销售收入、硫磺的销售收入。</a:t>
            </a:r>
          </a:p>
          <a:p>
            <a:r>
              <a:t>2. 低碳焦炼工艺的经济效益与以下因素有关：煤炭的质量、煤炭的预热技术、干馏技术、产品分离技术、低碳焦炭的销售价格、焦油的销售价格、氨水的销售价格、硫磺的销售价格。</a:t>
            </a:r>
          </a:p>
          <a:p>
            <a:r>
              <a:t>3. 低碳焦炼工艺的经济效益一般高于传统焦炼工艺的经济效益。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低碳焦炼工艺的环境效益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低碳焦炼工艺的环境效益主要体现在：减少二氧化碳的排放、减少二氧化硫的排放、减少氮氧化物的排放、减少固体废物的排放。</a:t>
            </a:r>
          </a:p>
          <a:p>
            <a:r>
              <a:t>2. 低碳焦炼工艺的环境效益与以下因素有关：煤炭的质量、煤炭的预热技术、干馏技术、产品分离技术、低碳焦炭的销售价格、焦油的销售价格、氨水的销售价格、硫磺的销售价格。</a:t>
            </a:r>
          </a:p>
          <a:p>
            <a:r>
              <a:t>3. 低碳焦炼工艺的环境效益一般高于传统焦炼工艺的环境效益。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低碳焦炼工艺的经济效益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低碳焦炼工艺的社会效益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低碳焦炼工艺的社会效益主要体现在：增加就业机会、改善空气质量、促进经济发展、提高人民生活水平。</a:t>
            </a:r>
          </a:p>
          <a:p>
            <a:r>
              <a:t>2. 低碳焦炼工艺的社会效益与以下因素有关：煤炭的质量、煤炭的预热技术、干馏技术、产品分离技术、低碳焦炭的销售价格、焦油的销售价格、氨水的销售价格、硫磺的销售价格。</a:t>
            </a:r>
          </a:p>
          <a:p>
            <a:r>
              <a:t>3. 低碳焦炼工艺的社会效益一般高于传统焦炼工艺的社会效益。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低碳焦炼工艺设备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低碳焦炼工艺开发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低碳焦炼工艺设备之煤气回收装置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该装置通过将焦炉产生的煤气进行回收，并对其进行净化处理，以使其达到国家标准。</a:t>
            </a:r>
          </a:p>
          <a:p>
            <a:r>
              <a:t>2. 煤气回收装置主要包括：煤气收集系统、煤气净化系统、煤气计量系统和煤气输送系统等。</a:t>
            </a:r>
          </a:p>
          <a:p>
            <a:r>
              <a:t>3. 该装置的应用可以有效减少焦炉煤气排放，降低对环境的污染，并可将焦炉煤气用作燃料或化工原料，具有较高的经济价值。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低碳焦炼工艺设备之焦炉炉体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焦炉炉体是焦化生产的主要设备，是煤炭在高温下干馏产生焦炭的主要反应场所。</a:t>
            </a:r>
          </a:p>
          <a:p>
            <a:r>
              <a:t>2. 焦炉炉体一般采用耐火材料砌筑而成，具有良好的高温稳定性和抗热震性。</a:t>
            </a:r>
          </a:p>
          <a:p>
            <a:r>
              <a:t>3. 焦炉炉体的结构和尺寸对其生产效率和产品质量都有很大的影响，因此需要根据具体情况进行设计和优化。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低碳焦炼工艺设备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低碳焦炼工艺设备之焦炭冷却装置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焦炭冷却装置是将焦炉中出焦后的高温焦炭进行冷却，使其达到适宜的温度，以便于后续的运输和储存。</a:t>
            </a:r>
          </a:p>
          <a:p>
            <a:r>
              <a:t>2. 焦炭冷却装置主要包括：焦炭出焦机、焦炭冷却塔、焦炭振动筛和焦炭装车机等。</a:t>
            </a:r>
          </a:p>
          <a:p>
            <a:r>
              <a:t>3. 该装置的应用可以有效降低焦炭温度，防止焦炭自燃，并可减少焦炭粉尘的产生，提高焦炭质量。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低碳焦炼工艺设备之焦油处理装置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焦油处理装置将焦炉产生的焦油进行处理，以使其符合国家标准或市场的需求。</a:t>
            </a:r>
          </a:p>
          <a:p>
            <a:r>
              <a:t>2. 焦油处理装置主要包括：焦油储存罐、焦油加热器、焦油蒸馏塔、焦油分馏塔和焦油精制塔等。</a:t>
            </a:r>
          </a:p>
          <a:p>
            <a:r>
              <a:t>3. 该装置的应用可以有效回收焦油中的有用组分，如苯、甲苯、二甲苯等，并可将焦油用作燃料或化工原料，具有较高的经济价值。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https://d.book118.com/837066153035006041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低碳焦炼工艺概况</vt:lpstr>
      <vt:lpstr> 低碳焦炼工艺概况</vt:lpstr>
      <vt:lpstr> 低碳焦炼工艺概况</vt:lpstr>
      <vt:lpstr> 低碳焦炼工艺概况</vt:lpstr>
      <vt:lpstr> 低碳焦炼工艺原理</vt:lpstr>
      <vt:lpstr> 低碳焦炼工艺原理</vt:lpstr>
      <vt:lpstr> 低碳焦炼工艺原理</vt:lpstr>
      <vt:lpstr> 低碳焦炼工艺原理</vt:lpstr>
      <vt:lpstr> 低碳焦炼工艺流程</vt:lpstr>
      <vt:lpstr> 低碳焦炼工艺流程</vt:lpstr>
      <vt:lpstr> 低碳焦炼工艺流程</vt:lpstr>
      <vt:lpstr> 低碳焦炼工艺流程</vt:lpstr>
      <vt:lpstr> 低碳焦炼工艺设备</vt:lpstr>
      <vt:lpstr> 低碳焦炼工艺设备</vt:lpstr>
      <vt:lpstr> 低碳焦炼工艺设备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2024-09-13T22:48:37.278</cp:lastPrinted>
  <dcterms:created xsi:type="dcterms:W3CDTF">2024-09-13T14:48:37Z</dcterms:created>
  <dcterms:modified xsi:type="dcterms:W3CDTF">2024-09-13T14:48:39Z</dcterms:modified>
</cp:coreProperties>
</file>