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ISTFE+OFFKMG+ArialMT"/>
      <p:regular r:id="rId18"/>
    </p:embeddedFont>
    <p:embeddedFont>
      <p:font typeface="PAHVSF+MS-UIGothic"/>
      <p:regular r:id="rId19"/>
    </p:embeddedFont>
    <p:embeddedFont>
      <p:font typeface="NWQCWP+LHNEIK+MicrosoftYaHei"/>
      <p:regular r:id="rId20"/>
    </p:embeddedFont>
    <p:embeddedFont>
      <p:font typeface="CAKERR+PVNEGS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63979-F9FA-41F6-A90C-B593300A5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65AF2-59B0-4737-9802-E3DEDB4CF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BF970-D387-4D29-9F23-677A72BF3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19378-D40E-49BE-8058-BB2823C4C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A4E91C-F395-42CB-ABA0-F6F73C1D1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FEF287-A4F3-4DB8-94B5-968721D5D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915632-3CC8-4675-972B-79AD16168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2D6B3-B1C5-4B38-96DE-C6DA33DBB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BE1F0-BAB7-4651-887A-E0389FD86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AA6E0-D9ED-4095-8A3E-587958F23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2EAC8-7B74-40CD-B527-DC1E76411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00041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ISTFE+OFFKMG+ArialMT"/>
                <a:cs typeface="WISTFE+OFFKM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职场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形象塑造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NWQCWP+LHNEIK+MicrosoftYaHei"/>
                <a:cs typeface="NWQCWP+LHNEI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ISTFE+OFFKMG+ArialMT"/>
                <a:cs typeface="WISTFE+OFFKM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0405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ISTFE+OFFKMG+ArialMT"/>
                <a:cs typeface="WISTFE+OFFKM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沟通技巧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AHVSF+MS-UIGothic"/>
                <a:cs typeface="PAHVSF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46470" y="35892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ISTFE+OFFKMG+ArialMT"/>
                <a:cs typeface="WISTFE+OFFKM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宴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请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46470" y="413785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ISTFE+OFFKMG+ArialMT"/>
                <a:cs typeface="WISTFE+OFFKM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46470" y="4686490"/>
            <a:ext cx="5491421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ISTFE+OFFKMG+ArialMT"/>
                <a:cs typeface="WISTFE+OFFKM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职场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形象与商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礼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PAHVSF+MS-UIGothic"/>
                <a:cs typeface="PAHVSF+MS-UIGothic"/>
              </a:rPr>
              <a:t>践与提升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职场</a:t>
            </a: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着装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AHVSF+MS-UIGothic"/>
                <a:cs typeface="PAHVSF+MS-UIGothic"/>
              </a:rPr>
              <a:t>正式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FDFD"/>
                </a:solidFill>
                <a:latin typeface="PAHVSF+MS-UIGothic"/>
                <a:cs typeface="PAHVSF+MS-UIGothic"/>
              </a:rPr>
              <a:t>合着装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PAHVSF+MS-UIGothic"/>
                <a:cs typeface="PAHVSF+MS-UIGothic"/>
              </a:rPr>
              <a:t>配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饰选择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在正式的商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务场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合，如会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判、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穿着西装、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套装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或正式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衣裙，以展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现专业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和正式的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形象。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适当的配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领带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、手表、首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等，可以提升整体形象，但要注意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数量和品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AHVSF+MS-UIGothic"/>
                <a:cs typeface="PAHVSF+MS-UIGothic"/>
              </a:rPr>
              <a:t>非正式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FDFD"/>
                </a:solidFill>
                <a:latin typeface="PAHVSF+MS-UIGothic"/>
                <a:cs typeface="PAHVSF+MS-UIGothic"/>
              </a:rPr>
              <a:t>合着装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在非正式的商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务场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合，如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公室日常、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等，可以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的服装，但仍需保持整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PAHVSF+MS-UIGothic"/>
                <a:cs typeface="PAHVSF+MS-UIGothic"/>
              </a:rPr>
              <a:t>、大方。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表要求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AKERR+PVNEGS+MicrosoftYaHei-Bold"/>
                <a:cs typeface="CAKERR+PVNEG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AKERR+PVNEGS+MicrosoftYaHei-Bold"/>
                <a:cs typeface="CAKERR+PVNEG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AKERR+PVNEGS+MicrosoftYaHei-Bold"/>
                <a:cs typeface="CAKERR+PVNEG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00B6FF"/>
                </a:solidFill>
                <a:latin typeface="PAHVSF+MS-UIGothic"/>
                <a:cs typeface="PAHVSF+MS-UIGothic"/>
              </a:rPr>
              <a:t>型整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PAHVSF+MS-UIGothic"/>
                <a:cs typeface="PAHVSF+MS-UIGothic"/>
              </a:rPr>
              <a:t>面部整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PAHVSF+MS-UIGothic"/>
                <a:cs typeface="PAHVSF+MS-UIGothic"/>
              </a:rPr>
              <a:t>手部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00B6FF"/>
                </a:solidFill>
                <a:latin typeface="PAHVSF+MS-UIGothic"/>
                <a:cs typeface="PAHVSF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谈举</a:t>
            </a: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止的礼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AHVSF+MS-UIGothic"/>
                <a:cs typeface="PAHVSF+MS-UIGothic"/>
              </a:rPr>
              <a:t>礼貌用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AHVSF+MS-UIGothic"/>
                <a:cs typeface="PAHVSF+MS-UIGothic"/>
              </a:rPr>
              <a:t>言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谈</a:t>
            </a:r>
            <a:r>
              <a:rPr sz="2300" spc="25">
                <a:solidFill>
                  <a:srgbClr val="00B6FF"/>
                </a:solidFill>
                <a:latin typeface="PAHVSF+MS-UIGothic"/>
                <a:cs typeface="PAHVSF+MS-UIGothic"/>
              </a:rPr>
              <a:t>得体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AHVSF+MS-UIGothic"/>
                <a:cs typeface="PAHVSF+MS-UIGothic"/>
              </a:rPr>
              <a:t>姿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2300" spc="25">
                <a:solidFill>
                  <a:srgbClr val="00B6FF"/>
                </a:solidFill>
                <a:latin typeface="PAHVSF+MS-UIGothic"/>
                <a:cs typeface="PAHVSF+MS-UIGothic"/>
              </a:rPr>
              <a:t>端正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务场</a:t>
            </a: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合的称呼与介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AHVSF+MS-UIGothic"/>
                <a:cs typeface="PAHVSF+MS-UIGothic"/>
              </a:rPr>
              <a:t>称呼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AHVSF+MS-UIGothic"/>
                <a:cs typeface="PAHVSF+MS-UIGothic"/>
              </a:rPr>
              <a:t>介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在商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务场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合，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高的人或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辈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先介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绍给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其他人，同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要介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每个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人的姓名和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位。在介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绍时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，要保持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微笑和眼神交流。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务场</a:t>
            </a: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合的握手与名片交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AHVSF+MS-UIGothic"/>
                <a:cs typeface="PAHVSF+MS-UIGothic"/>
              </a:rPr>
              <a:t>握手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AHVSF+MS-UIGothic"/>
                <a:cs typeface="PAHVSF+MS-UIGothic"/>
              </a:rPr>
              <a:t>名片交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 换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务场</a:t>
            </a: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合的位次排列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PAHVSF+MS-UIGothic"/>
                <a:cs typeface="PAHVSF+MS-UIGothic"/>
              </a:rPr>
              <a:t>会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议</a:t>
            </a:r>
            <a:r>
              <a:rPr sz="2000" spc="15">
                <a:solidFill>
                  <a:srgbClr val="00B6FF"/>
                </a:solidFill>
                <a:latin typeface="PAHVSF+MS-UIGothic"/>
                <a:cs typeface="PAHVSF+MS-UIGothic"/>
              </a:rPr>
              <a:t>位次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PAHVSF+MS-UIGothic"/>
                <a:cs typeface="PAHVSF+MS-UIGothic"/>
              </a:rPr>
              <a:t>宴会位次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务场</a:t>
            </a: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合的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倾</a:t>
            </a: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听与表达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2300">
                <a:solidFill>
                  <a:srgbClr val="FFFFFF"/>
                </a:solidFill>
                <a:latin typeface="PAHVSF+MS-UIGothic"/>
                <a:cs typeface="PAHVSF+MS-UIGothic"/>
              </a:rPr>
              <a:t>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9932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在商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务场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合中，有效的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听是至关重要的。要全神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贯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注地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方的意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和建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不要打断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方，也不要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早地表达自己的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PAHVSF+MS-UIGothic"/>
                <a:cs typeface="PAHVSF+MS-UIGothic"/>
              </a:rPr>
              <a:t>表达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在表达自己的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，要清晰、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明、有条理，避免使用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烈情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色彩的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言。同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，要注意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速和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语调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让对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方更好地理解自己的意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PAHVSF+MS-UIGothic"/>
                <a:cs typeface="PAHVS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务场</a:t>
            </a: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合的非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B6FF"/>
                </a:solidFill>
                <a:latin typeface="PAHVSF+MS-UIGothic"/>
                <a:cs typeface="PAHVSF+MS-UIGothic"/>
              </a:rPr>
              <a:t>言沟通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AHVSF+MS-UIGothic"/>
                <a:cs typeface="PAHVSF+MS-UIGothic"/>
              </a:rPr>
              <a:t>肢体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1550">
                <a:solidFill>
                  <a:srgbClr val="00B6FF"/>
                </a:solidFill>
                <a:latin typeface="PAHVSF+MS-UIGothic"/>
                <a:cs typeface="PAHVSF+MS-UIGothic"/>
              </a:rPr>
              <a:t>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AHVSF+MS-UIGothic"/>
                <a:cs typeface="PAHVSF+MS-UIGothic"/>
              </a:rPr>
              <a:t>面部表情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https://d.book118.com/837100041110006046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WISTFE+OFFKMG+ArialMT</vt:lpstr>
      <vt:lpstr>Times New Roman</vt:lpstr>
      <vt:lpstr>SimSun</vt:lpstr>
      <vt:lpstr>PAHVSF+MS-UIGothic</vt:lpstr>
      <vt:lpstr>NWQCWP+LHNEIK+MicrosoftYaHei</vt:lpstr>
      <vt:lpstr>CAKERR+PVNEGS+MicrosoftYaHei-Bold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2024-09-21T16:33:20.568</cp:lastPrinted>
  <dcterms:created xsi:type="dcterms:W3CDTF">2024-09-21T08:33:20Z</dcterms:created>
  <dcterms:modified xsi:type="dcterms:W3CDTF">2024-09-21T08:33:21Z</dcterms:modified>
</cp:coreProperties>
</file>