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1F1BF-330D-443D-A5A4-780DCAC59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D1314-17DB-4678-B3E5-E92994F74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55A1B-20F0-4C33-BB4A-2DC66DD75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94C59-4FBC-4263-B19D-9A06D2828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4E5165-18D6-46C4-BF95-586B3CE47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6991A3-98BE-46EA-8D1B-B10AE906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68C2B7-6152-4338-B710-C100B3493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1CC55-D712-4C3A-9E5E-ABF34AC1E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7D13F-CDEA-44F6-80BE-0934496C6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D72FD-037E-49EB-9409-9FAA88900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408BE-CF35-4DC6-8AB4-A24BB1DC2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00164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《膝关节评定》ppt课件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膝关节评定简介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膝关节评定方法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膝关节评定的应用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膝关节评定的注意事项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膝关节评定的未来发展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膝关节评定简介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0" r="318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281" r="252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膝关节评定是对膝关节功能、结构及疼痛程度进行评估的过程，旨在了解膝关节状况，为治疗和康复提供依据。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通过客观、量化的评估指标，全面了解膝关节的功能状态，发现潜在问题，为制定个性化的治疗方案和康复计划提供依据。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膝关节评定是诊断膝关节疾病的必要手段，有助于确定治疗方案和预后评估。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通过膝关节评定，可以制定针对性的康复训练计划，促进膝关节功能恢复。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定期进行膝关节评定，有助于及时发现潜在问题，采取预防措施，降低膝关节损伤和疼痛的风险。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膝关节评定的重要性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膝关节评定的历史与发展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膝关节评定的发展历程可追溯至上世纪，随着医学技术的进步，评定方法不断完善。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随着科技的发展，膝关节评定将更加精准、便捷，如智能化评定技术的应用将进一步提高评定的准确性和效率。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未来，膝关节评定将更加注重个体差异和全面评估，为患者提供更加个性化的治疗和康复方案。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膝关节评定方法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通过测量关节在主动和被动活动中的运动范围，评估关节的活动能力。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042" r="290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8375" r="28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关节活动度评定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使用量角器或电子角度计进行测量，记录关节的最大主动和被动活动角度。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与正常值进行比较，判断关节活动度是否受限以及受限程度。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评定标准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关节活动度评定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通过测量肌肉的收缩力量，评估肌肉的功能状态。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肌力评定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使用等速测力器或徒手肌力测试进行测量，记录肌肉的最大收缩力量。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与正常值进行比较，判断肌力是否减弱以及减弱的程度。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肌力评定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采用视觉模拟评分法、数字评分法等量表进行评价，记录疼痛的程度和频率。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通过患者自述或观察患者的疼痛表现，评估疼痛的程度。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根据疼痛程度判断是否需要进行干预和治疗。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792" r="21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采用功能独立性评定、日常生活活动能力评定等方法进行评价，记录患者完成动作的能力和水平。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评定标准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与正常值进行比较，判断功能是否受限以及受限程度。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功能评定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通过观察患者的日常生活活动和特殊动作完成情况，评估膝关节的功能状态。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功能评定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膝关节评定的应用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https://d.book118.com/837100164033006031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2024-09-03T07:00:46.706</cp:lastPrinted>
  <dcterms:created xsi:type="dcterms:W3CDTF">2024-09-02T23:00:46Z</dcterms:created>
  <dcterms:modified xsi:type="dcterms:W3CDTF">2024-09-02T23:00:48Z</dcterms:modified>
</cp:coreProperties>
</file>