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2B4FF-A174-4F73-9E44-6F662F2D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89FD9-E8C7-438C-AF16-5D01BB7A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4C690-2310-4709-B8C0-7D391CC1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ECFF6-53BA-4AF0-B9A8-59962BAD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36F53-4085-4FB7-9A03-0B891E84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45B16-E27E-4681-A777-73872DFB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95A35-1A07-4C98-B9F0-B3BFA45B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B2447-F788-4CC5-8F67-6F4312E4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E1285-2494-45F6-9814-C67E7D51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D7334-EC61-4F02-A191-82AC4F77F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3FE93-FE35-40BF-AC2B-B1BF1F69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3165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工程施工现场的十个电焊和气焊安全措施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施工前的安全准备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操作过程中的安全措施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施工后的安全处理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安全管理制度的建立与执行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施工前的安全准备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6" b="2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所有电焊和气焊操作人员必须接受专业培训，了解操作规程和安全注意事项。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操作人员需持有电焊和气焊操作证书，确保具备从事相关工作的资格。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培训和资质认证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根据工作需要，选用符合安全标准的电焊和气焊设备，确保设备性能良好。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操作人员需正确使用电焊和气焊设备，遵循设备操作说明书，避免误操作。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50" r="13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在施工前对施工现场进行全面安全检查，排除潜在的安全隐患。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对检查中发现的问题及时记录并采取措施进行整改，确保施工现场安全。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操作过程中的安全措施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定期更换电焊机的滤网和气瓶的减压阀，防止设备损坏引发的事故。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定期检查电焊机、气瓶、气管等设备，确保其性能良好，无泄漏、破损等现象。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确保电焊机接地良好，防止触电事故的发生。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电焊和气焊设备的维护与检查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在电焊和气焊作业前，应清除现场的可燃物，确保作业环境安全。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电焊和气焊作业时应配备灭火器，并确保现场人员掌握灭火器的使用方法。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在易燃易爆的环境中进行电焊和气焊作业时，应采取特殊的防火防爆措施，如使用防爆设备、作业前进行气体检测等。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防火和防爆措施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防止电击和烫伤的措施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电焊机应放置在干燥、通风良好的地方，避免潮湿、高温等环境对设备造成损坏或引发触电事故。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电焊机的电源线应完好无损，不得随意接长或拆改，防止发生触电事故。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电焊工人在作业时应穿戴好防护用品，如手套、工作服、鞋帽等，防止烫伤和触电事故的发生。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施工后的安全处理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https://d.book118.com/837103165014006051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2024-09-23T22:55:41.211</cp:lastPrinted>
  <dcterms:created xsi:type="dcterms:W3CDTF">2024-09-23T14:55:41Z</dcterms:created>
  <dcterms:modified xsi:type="dcterms:W3CDTF">2024-09-23T14:55:43Z</dcterms:modified>
</cp:coreProperties>
</file>