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EE47F-EA32-473E-BC40-0314E1F34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D4BF2-C841-463D-A4F7-AE2A1CBA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C916B-366B-4AF3-BE9B-F52700A5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226D2-DE25-475A-AFA2-1D93FEA6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7041B-B733-4262-8877-104A9CAD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61B1A-6F57-40BD-9D19-E52C30F3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38BB9-A642-4D44-8FBF-D1C0AAC2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2917C-DE5A-4D67-ABE5-F0B0256B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B198C-87C0-42C1-801C-796D90EC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F29F2-BB04-4577-B849-13F73A75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3C733-EE2C-474D-9750-539B2259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4012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安全管理的创新与变革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安全管理创新理念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安全管理创新实践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安全管理变革方向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安全管理创新技术应用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安全管理变革的挑战与对策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安全管理是企业发展的重要保障，随着科技的进步和全球化的趋势，传统的安全管理方式已经无法满足现代企业的需求。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创新与变革是安全管理发展的必然趋势，通过引入新的理念、技术和方法，可以提高安全管理的效率和效果，保障企业的稳定运营和持续发展。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0746" r="2074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8708" r="28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当前，许多企业仍然采用传统的安全管理方式，如规章制度约束、事故后处理等，这种方式存在很多局限性，如缺乏灵活性、效率低下等。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随着企业规模的扩大和业务范围的拓展，安全管理面临的挑战也越来越多，如网络安全、数据安全、生产安全等，需要更加全面、系统的管理策略。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186" b="1318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512" b="5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同时，员工的安全意识和技能水平也是影响安全管理效果的重要因素，需要加强员工的安全培训和意识提升。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772" b="2377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安全管理创新理念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建立健全应急管理体系，提高应对突发事件的能力，减少事故损失。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强化风险评估和预警机制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通过定期的风险评估和预警，及时发现潜在的安全隐患，采取针对性的预防措施。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推行综合治理模式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将安全管理纳入企业整体管理体系，与生产、经营等各环节紧密结合，形成综合治理的合力。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通过宣传、教育、培训等手段，提高全员对安全的认识和重视程度。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树立全员安全意识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推行安全责任制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明确各级领导和员工的安全职责，形成“人人有责、层层负责”的安全责任体系。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开展丰富多彩的安全文化活动，如安全知识竞赛、安全演练等，提高员工的安全意识和技能。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全员参与，共建安全文化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引入先进的安全技术设备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采用先进的安全技术设备，如智能安防系统、自动化监测系统等，提高安全管理的效率和准确性。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加强安全技术研发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积极投入安全技术研发，探索新的安全技术手段和管理模式，为企业安全管理提供有力支持。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利用信息化手段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借助大数据、云计算、物联网等先进技术，实现安全管理的信息化、智能化。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0" r="162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引入先进技术，提升管理水平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安全管理创新实践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构建安全风险防控体系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运用先进的风险识别技术，对潜在的安全风险进行全面排查和评估。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建立实时风险预警系统，对关键风险点进行持续监控，确保及时响应。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风险防控措施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制定针对性的风险防控措施，包括技术、管理和应急手段，降低风险发生的概率和影响。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依据行业和国家安全标准，结合企业实际，制定适用的安全管理标准。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通过培训、宣传等手段，确保安全标准在企业内部得到贯彻执行，并建立监管机制对执行情况进行监督。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标准执行与监管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定期对安全标准进行评估和修订，以适应不断变化的安全管理需求。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实施安全标准化管理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针对可能发生的突发事件，制定详细的应急预案，明确应急组织、通讯联络、现场处置等方面要求。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定期开展应急演练，提高员工应急处置能力；加强应急知识培训，提高员工安全意识。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建立应急物资储备库，确保应急所需物资和设备齐全；加强与外部救援力量的合作，提高协同应对能力。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强化应急管理能力建设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https://d.book118.com/837104012131006042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2024-09-16T02:57:59.043</cp:lastPrinted>
  <dcterms:created xsi:type="dcterms:W3CDTF">2024-09-15T18:57:59Z</dcterms:created>
  <dcterms:modified xsi:type="dcterms:W3CDTF">2024-09-15T18:58:01Z</dcterms:modified>
</cp:coreProperties>
</file>