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36661-F633-4DFC-8A1D-FD66957CA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88B67-5644-438B-9F8F-532B98A51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BF47C-A9E6-4959-BADF-AAEA42686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5FAD9-AF49-4325-96CA-0DC031F5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E6E14-DBA1-4740-AD5B-560A39C73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C20A3-4FFF-4FCA-96C8-BC5DD224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05918-C339-4C3A-BDFA-D05209BC0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91C33-BEC1-4647-8267-8A2FC74D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55691-25F5-4C3B-B746-A6D86E9FA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91DEF-0C0B-4146-AFAA-3426AE7BF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C011-CD82-48DB-93D0-84775B1F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06062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白内障护理小讲课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什么是白内障？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白内障手术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什么是白内障？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25" r="313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白内障是全球范围内最常见的致盲眼病之一，尤其在老年人中更为常见。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白内障是指眼睛的晶状体变得混浊，影响光线进入眼内，从而影响视力的一种眼病。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白内障的成因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随着年龄的增长，晶状体逐渐老化，失去弹性，变得混浊。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其他因素如遗传、眼部疾病、眼部受伤或长期使用某些药物也可能导致白内障的发生。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39" r="3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48" r="125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白内障的症状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视力逐渐下降，看东西模糊或眼前有雾气感。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看到光源时有眩光感，色彩感觉减退。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眼睛对光线的敏感度降低，在暗处视力较差。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眼睛出现双影或多影现象。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在手术前，需要进行全面的眼部检查，包括视力测试、眼压测试和角膜检查等，以确定是否适合进行白内障手术。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控制慢性病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如果患者患有慢性疾病，如糖尿病和高血压，需要在手术前进行相应的治疗和控制，以确保手术的安全性。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在手术前，患者需要保持良好的生活习惯，包括充足的睡眠、合理的饮食和适当的运动等。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手术后需要定期进行复查，以便及时发现并处理可能出现的问题。复查的时间和项目应根据医生的建议进行。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手术后需要加强对眼部的保护，避免外力对眼睛的伤害。同时，需要遵循医生的建议，按时使用眼药水和其他药物，以促进术后恢复。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手术后需要继续保持良好的生活习惯，包括充足的睡眠、合理的饮食和适当的运动等。此外，应避免吸烟和饮酒等不良习惯。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保持眼部卫生，避免长时间连续使用电子产品，定期进行眼部休息和放松。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眼部保健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避免眼部受伤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保持均衡的饮食，摄入足够的营养素，特别是维生素C、E和锌等对眼睛有益的营养素。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在进行体育活动或劳动时，应佩戴适当的防护眼镜或头盔，以避免眼部受伤。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白内障手术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https://d.book118.com/837106062055006053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2024-09-27T04:26:35.305</cp:lastPrinted>
  <dcterms:created xsi:type="dcterms:W3CDTF">2024-09-26T20:26:35Z</dcterms:created>
  <dcterms:modified xsi:type="dcterms:W3CDTF">2024-09-26T20:26:37Z</dcterms:modified>
</cp:coreProperties>
</file>