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5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DDADA-76AC-49B7-9577-736145EFE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21420-7C2E-48E2-9478-179E6B525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E3381-BA08-41D1-AE44-C703B5339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1E3A4-70B1-42E9-9D5B-2403439BC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1B4682-085E-46D0-9678-2B3577058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93A5DE-0C00-42AD-8EE6-A0355B5BD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71E44D-E3A5-4656-92FF-849D5BBD0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113EF-5C9B-4B49-82D4-37BAB2EF1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AFF6D-B803-437F-B775-D26402AB3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CD591-5408-4A76-8709-40BD72E57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AB9B0-D14F-47A3-9346-1E6E10902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33" Type="http://schemas.openxmlformats.org/officeDocument/2006/relationships/tags" Target="../tags/tag202.xml" /><Relationship Id="rId34" Type="http://schemas.openxmlformats.org/officeDocument/2006/relationships/tags" Target="../tags/tag203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image" Target="../media/image21.png" /><Relationship Id="rId7" Type="http://schemas.openxmlformats.org/officeDocument/2006/relationships/tags" Target="../tags/tag206.xml" /><Relationship Id="rId8" Type="http://schemas.openxmlformats.org/officeDocument/2006/relationships/image" Target="../media/image22.png" /><Relationship Id="rId9" Type="http://schemas.openxmlformats.org/officeDocument/2006/relationships/tags" Target="../tags/tag2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26" Type="http://schemas.openxmlformats.org/officeDocument/2006/relationships/tags" Target="../tags/tag236.xml" /><Relationship Id="rId27" Type="http://schemas.openxmlformats.org/officeDocument/2006/relationships/tags" Target="../tags/tag237.xml" /><Relationship Id="rId28" Type="http://schemas.openxmlformats.org/officeDocument/2006/relationships/tags" Target="../tags/tag238.xml" /><Relationship Id="rId29" Type="http://schemas.openxmlformats.org/officeDocument/2006/relationships/tags" Target="../tags/tag239.xml" /><Relationship Id="rId3" Type="http://schemas.openxmlformats.org/officeDocument/2006/relationships/tags" Target="../tags/tag214.xml" /><Relationship Id="rId30" Type="http://schemas.openxmlformats.org/officeDocument/2006/relationships/tags" Target="../tags/tag240.xml" /><Relationship Id="rId31" Type="http://schemas.openxmlformats.org/officeDocument/2006/relationships/tags" Target="../tags/tag241.xml" /><Relationship Id="rId32" Type="http://schemas.openxmlformats.org/officeDocument/2006/relationships/tags" Target="../tags/tag242.xml" /><Relationship Id="rId33" Type="http://schemas.openxmlformats.org/officeDocument/2006/relationships/tags" Target="../tags/tag243.xml" /><Relationship Id="rId34" Type="http://schemas.openxmlformats.org/officeDocument/2006/relationships/tags" Target="../tags/tag244.xml" /><Relationship Id="rId35" Type="http://schemas.openxmlformats.org/officeDocument/2006/relationships/tags" Target="../tags/tag245.xml" /><Relationship Id="rId36" Type="http://schemas.openxmlformats.org/officeDocument/2006/relationships/tags" Target="../tags/tag246.xml" /><Relationship Id="rId37" Type="http://schemas.openxmlformats.org/officeDocument/2006/relationships/tags" Target="../tags/tag247.xml" /><Relationship Id="rId38" Type="http://schemas.openxmlformats.org/officeDocument/2006/relationships/tags" Target="../tags/tag248.xml" /><Relationship Id="rId39" Type="http://schemas.openxmlformats.org/officeDocument/2006/relationships/tags" Target="../tags/tag249.xml" /><Relationship Id="rId4" Type="http://schemas.openxmlformats.org/officeDocument/2006/relationships/tags" Target="../tags/tag215.xml" /><Relationship Id="rId40" Type="http://schemas.openxmlformats.org/officeDocument/2006/relationships/tags" Target="../tags/tag250.xml" /><Relationship Id="rId41" Type="http://schemas.openxmlformats.org/officeDocument/2006/relationships/tags" Target="../tags/tag251.xml" /><Relationship Id="rId42" Type="http://schemas.openxmlformats.org/officeDocument/2006/relationships/tags" Target="../tags/tag252.xml" /><Relationship Id="rId43" Type="http://schemas.openxmlformats.org/officeDocument/2006/relationships/tags" Target="../tags/tag253.xml" /><Relationship Id="rId44" Type="http://schemas.openxmlformats.org/officeDocument/2006/relationships/tags" Target="../tags/tag254.xml" /><Relationship Id="rId45" Type="http://schemas.openxmlformats.org/officeDocument/2006/relationships/tags" Target="../tags/tag255.xml" /><Relationship Id="rId46" Type="http://schemas.openxmlformats.org/officeDocument/2006/relationships/tags" Target="../tags/tag256.xml" /><Relationship Id="rId47" Type="http://schemas.openxmlformats.org/officeDocument/2006/relationships/tags" Target="../tags/tag257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image" Target="../media/image2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image" Target="../media/image21.png" /><Relationship Id="rId7" Type="http://schemas.openxmlformats.org/officeDocument/2006/relationships/tags" Target="../tags/tag260.xml" /><Relationship Id="rId8" Type="http://schemas.openxmlformats.org/officeDocument/2006/relationships/image" Target="../media/image22.png" /><Relationship Id="rId9" Type="http://schemas.openxmlformats.org/officeDocument/2006/relationships/tags" Target="../tags/tag2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image" Target="../media/image21.png" /><Relationship Id="rId7" Type="http://schemas.openxmlformats.org/officeDocument/2006/relationships/tags" Target="../tags/tag270.xml" /><Relationship Id="rId8" Type="http://schemas.openxmlformats.org/officeDocument/2006/relationships/image" Target="../media/image22.png" /><Relationship Id="rId9" Type="http://schemas.openxmlformats.org/officeDocument/2006/relationships/tags" Target="../tags/tag2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image" Target="../media/image21.png" /><Relationship Id="rId7" Type="http://schemas.openxmlformats.org/officeDocument/2006/relationships/tags" Target="../tags/tag277.xml" /><Relationship Id="rId8" Type="http://schemas.openxmlformats.org/officeDocument/2006/relationships/image" Target="../media/image22.png" /><Relationship Id="rId9" Type="http://schemas.openxmlformats.org/officeDocument/2006/relationships/tags" Target="../tags/tag2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90.xml" /><Relationship Id="rId17" Type="http://schemas.openxmlformats.org/officeDocument/2006/relationships/tags" Target="../tags/tag29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image" Target="../media/image21.png" /><Relationship Id="rId7" Type="http://schemas.openxmlformats.org/officeDocument/2006/relationships/tags" Target="../tags/tag284.xml" /><Relationship Id="rId8" Type="http://schemas.openxmlformats.org/officeDocument/2006/relationships/image" Target="../media/image22.png" /><Relationship Id="rId9" Type="http://schemas.openxmlformats.org/officeDocument/2006/relationships/tags" Target="../tags/tag2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image" Target="../media/image30.png" /><Relationship Id="rId13" Type="http://schemas.openxmlformats.org/officeDocument/2006/relationships/tags" Target="../tags/tag29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image" Target="../media/image21.png" /><Relationship Id="rId7" Type="http://schemas.openxmlformats.org/officeDocument/2006/relationships/tags" Target="../tags/tag294.xml" /><Relationship Id="rId8" Type="http://schemas.openxmlformats.org/officeDocument/2006/relationships/image" Target="../media/image22.png" /><Relationship Id="rId9" Type="http://schemas.openxmlformats.org/officeDocument/2006/relationships/tags" Target="../tags/tag2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image" Target="../media/image30.png" /><Relationship Id="rId13" Type="http://schemas.openxmlformats.org/officeDocument/2006/relationships/tags" Target="../tags/tag305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21.png" /><Relationship Id="rId7" Type="http://schemas.openxmlformats.org/officeDocument/2006/relationships/tags" Target="../tags/tag301.xml" /><Relationship Id="rId8" Type="http://schemas.openxmlformats.org/officeDocument/2006/relationships/image" Target="../media/image22.png" /><Relationship Id="rId9" Type="http://schemas.openxmlformats.org/officeDocument/2006/relationships/tags" Target="../tags/tag3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image" Target="../media/image30.png" /><Relationship Id="rId13" Type="http://schemas.openxmlformats.org/officeDocument/2006/relationships/tags" Target="../tags/tag3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image" Target="../media/image21.png" /><Relationship Id="rId7" Type="http://schemas.openxmlformats.org/officeDocument/2006/relationships/tags" Target="../tags/tag308.xml" /><Relationship Id="rId8" Type="http://schemas.openxmlformats.org/officeDocument/2006/relationships/image" Target="../media/image22.png" /><Relationship Id="rId9" Type="http://schemas.openxmlformats.org/officeDocument/2006/relationships/tags" Target="../tags/tag3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image" Target="../media/image30.png" /><Relationship Id="rId13" Type="http://schemas.openxmlformats.org/officeDocument/2006/relationships/tags" Target="../tags/tag319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image" Target="../media/image21.png" /><Relationship Id="rId7" Type="http://schemas.openxmlformats.org/officeDocument/2006/relationships/tags" Target="../tags/tag315.xml" /><Relationship Id="rId8" Type="http://schemas.openxmlformats.org/officeDocument/2006/relationships/image" Target="../media/image22.png" /><Relationship Id="rId9" Type="http://schemas.openxmlformats.org/officeDocument/2006/relationships/tags" Target="../tags/tag3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image" Target="../media/image30.png" /><Relationship Id="rId13" Type="http://schemas.openxmlformats.org/officeDocument/2006/relationships/tags" Target="../tags/tag32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21.png" /><Relationship Id="rId7" Type="http://schemas.openxmlformats.org/officeDocument/2006/relationships/tags" Target="../tags/tag322.xml" /><Relationship Id="rId8" Type="http://schemas.openxmlformats.org/officeDocument/2006/relationships/image" Target="../media/image22.png" /><Relationship Id="rId9" Type="http://schemas.openxmlformats.org/officeDocument/2006/relationships/tags" Target="../tags/tag3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image" Target="../media/image30.png" /><Relationship Id="rId13" Type="http://schemas.openxmlformats.org/officeDocument/2006/relationships/tags" Target="../tags/tag33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image" Target="../media/image21.png" /><Relationship Id="rId7" Type="http://schemas.openxmlformats.org/officeDocument/2006/relationships/tags" Target="../tags/tag329.xml" /><Relationship Id="rId8" Type="http://schemas.openxmlformats.org/officeDocument/2006/relationships/image" Target="../media/image22.png" /><Relationship Id="rId9" Type="http://schemas.openxmlformats.org/officeDocument/2006/relationships/tags" Target="../tags/tag3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8.xml" /><Relationship Id="rId11" Type="http://schemas.openxmlformats.org/officeDocument/2006/relationships/tags" Target="../tags/tag339.xml" /><Relationship Id="rId12" Type="http://schemas.openxmlformats.org/officeDocument/2006/relationships/image" Target="../media/image30.png" /><Relationship Id="rId13" Type="http://schemas.openxmlformats.org/officeDocument/2006/relationships/tags" Target="../tags/tag340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image" Target="../media/image21.png" /><Relationship Id="rId7" Type="http://schemas.openxmlformats.org/officeDocument/2006/relationships/tags" Target="../tags/tag336.xml" /><Relationship Id="rId8" Type="http://schemas.openxmlformats.org/officeDocument/2006/relationships/image" Target="../media/image22.png" /><Relationship Id="rId9" Type="http://schemas.openxmlformats.org/officeDocument/2006/relationships/tags" Target="../tags/tag3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5.xml" /><Relationship Id="rId11" Type="http://schemas.openxmlformats.org/officeDocument/2006/relationships/tags" Target="../tags/tag346.xml" /><Relationship Id="rId12" Type="http://schemas.openxmlformats.org/officeDocument/2006/relationships/tags" Target="../tags/tag347.xml" /><Relationship Id="rId13" Type="http://schemas.openxmlformats.org/officeDocument/2006/relationships/tags" Target="../tags/tag348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49.xml" /><Relationship Id="rId17" Type="http://schemas.openxmlformats.org/officeDocument/2006/relationships/tags" Target="../tags/tag350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image" Target="../media/image21.png" /><Relationship Id="rId7" Type="http://schemas.openxmlformats.org/officeDocument/2006/relationships/tags" Target="../tags/tag343.xml" /><Relationship Id="rId8" Type="http://schemas.openxmlformats.org/officeDocument/2006/relationships/image" Target="../media/image22.png" /><Relationship Id="rId9" Type="http://schemas.openxmlformats.org/officeDocument/2006/relationships/tags" Target="../tags/tag34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0610402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二战特工技能手册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3190288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读书笔记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238C3B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技能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特工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手册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特工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二战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技能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二战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密码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情报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间谍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破译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期间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收集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装备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手册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各种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作者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工作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二战特工技能手册》是一本详尽描绘二战期间特工技能的书籍。它不仅涵盖了情报收集、密码破译、隐蔽行动等传统特工技能，还深入挖掘了心理战术、生存技能以及间谍装备的使用等。这本书的目标读者是历史爱好者，尤其是对二战历史感兴趣的人，同时也适合那些对间谍活动和隐蔽行动感兴趣的人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《二战特工技能手册》中，作者首先介绍了情报收集的重要性。在战争期间，收集敌方情报是至关重要的，这可以帮助决策者做出更明智的决策。作者详细解释了如何通过观察、窃听和渗透等方式获取情报，并强调了保密和伪装在情报收集中的重要性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接下来，本书深入探讨了密码破译的技巧。在二战期间，密码破译对于战争的胜负起到了关键的作用。作者解释了各种密码系统的工作原理，以及如何通过各种手段破译敌方密码。书中还提到了著名的密码破译案例，如英美联合破解德国密码的壮举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除了传统的特工技能，本书还涵盖了心理战术和生存技能等内容。特工们经常需要利用心理战术来获取敌方情报或完成任务，例如通过欺诈、诱导或心理学技巧来影响他人的行为。生存技能也是特工必备的，例如在极端环境下求生、隐蔽行踪等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二战特工技能手册》还详细介绍了间谍装备的使用。在二战期间，间谍装备技术得到了飞速发展，各种新奇的装备被用于收集情报和执行任务。本书列举了一些著名的间谍装备，并解释了它们的工作原理和使用方法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二战特工技能手册》是一本全面介绍二战期间特工技能的书籍。通过阅读这本书，读者可以深入了解特工们的真实生活和工作环境，以及他们在战争中扮演的重要角色。对于历史爱好者和间谍题材爱好者来说，这本书无疑是一本极具价值的参考资料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《二战特工技能手册》是一本讲述二战期间特工技能的书籍，其中包含了许多精彩的内容和重要的摘录。下面，我们将一起欣赏这些摘录，了解特工在二战中的卓越技能和智慧。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在战争中，信息是最重要的资源。特工是战争中的隐形战士，他们的工作就是收集、传递信息，为战争胜利奠定基础。”这句话突出了特工在二战中的重要作用，他们的工作是至关重要的，为盟军的胜利做出了巨大贡献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“作为一名特工，要学会利用周围的环境和资源，化身为不同的人，以便更好地完成任务。”这句话告诉我们，特工需要具备高度的适应性和变通性，能够快速适应不同的环境和角色，从而更好地完成任务。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在执行任务时，特工需要具备冷静、果断的品质。他们需要在危机时刻保持冷静，做出正确的决策。”这句话强调了特工的心理素质，他们需要在高度压力下保持冷静，做出明智的决策，这需要长时间的训练和实践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特工需要具备广泛的技能和知识，包括语言、文化、心理学等等。这些技能和知识能够帮助他们更好地融入当地环境，与当地人交流，完成任务。”这句话说明了特工的工作需要多方面的技能和知识支持，他们需要不断学习和提高自己的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“在战争中，特工需要面对各种危险和挑战。他们需要有坚定的信念和决心，为了国家和民族的利益，勇往直前。”这句话表达了特工的爱国情怀和使命感，他们为了国家和民族的利益，不畏艰险，勇往直前。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些摘录只是《二战特工技能手册》中的一部分，但它们已经充分展示了特工在二战中的卓越技能和智慧。这本书不仅是一本讲述历史的书籍，更是一本讲述人性、勇气和智慧的书籍。它告诉我们，在战争中，特工是不可或缺的存在，他们的工作对于战争胜利至关重要。这本书也提醒我们珍惜和平，远离战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https://d.book118.com/837106104026006035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2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2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2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2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2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2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2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2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2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2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2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2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2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2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2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2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2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2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2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2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2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2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17</Slides>
  <Notes>16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二战特工技能手册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2024-09-09T11:38:58.964</cp:lastPrinted>
  <dcterms:created xsi:type="dcterms:W3CDTF">2024-09-09T03:38:58Z</dcterms:created>
  <dcterms:modified xsi:type="dcterms:W3CDTF">2024-09-09T03:39:06Z</dcterms:modified>
</cp:coreProperties>
</file>