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DEBE0-86D0-4F70-844A-CD531DFBE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9126FF-BD3E-4042-82B9-AD0ED16DF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C695CF-ADAD-424E-8A22-EEBF9D5A35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89EAA1-4C8D-4B8E-8EC1-6AB22AED4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D13D37-8BE3-477F-9321-EB5086B24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040DB5-3037-4348-BA6B-1F0CBAA56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9DD89A-3769-40D9-8AB6-6881397BD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BFCFDE-DCF0-4F85-AA86-D0A2CB3B7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73E4D9-9305-443D-8FB6-9B08C3980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8FCDF-B98A-43A4-AAAE-6CB165631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54C25C-EC23-4438-9222-6523C1903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100310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藤野先生》课件)部编版语文八年级上册\n## 1.作品背景及作者介绍\n### 1.1《藤野先生》的创作背景\n### 1.2鲁迅的生平与成就\n### 1.3鲁迅的文学风格与思想特点\n## 2.故事情节与主题\n### 2.1《藤野先生》的故事情节概述\n### 2.2《藤野先生》的主题解析\n### 2.3《藤野先生》的叙事技巧与表现手法\n## 3.人物形象分析\n### 3.1藤野先生的性格特点与成长经历\n### 3.2鲁迅在《藤野先生》中的自我形象\n### 3.3其他配角的人物形象与故事意义\n## 4.作品的时代价值与现实意义\n### 4.1《藤野先生》的历史背景与时代价值\n### 4.2《藤野先生》对当代教育的启示\n### 4.3《藤野先生》在当代社会的现实意义\n## 5.文学作品比较与分析\n### 5.1《藤野先生》与《从百草园到三味书屋》的比较\n### 5.2《藤野先生》与鲁迅其他作品的比较\n### 5.3《藤野先生》在中国文学史上的地位与影响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 sz="4500"/>
              <a:t>《藤野先生》课件)部编版语文八年级上册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作品背景及作者介绍</a:t>
            </a:r>
            <a:endParaRPr/>
          </a:p>
        </p:txBody>
      </p:sp>
      <p:sp>
        <p:nvSpPr>
          <p:cNvPr id="12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《藤野先生》的创作背景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67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鲁迅在日本留学期间   -亲身经历了日本教育的严谨和学术氛围的浓厚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对日本医学教育的落后和封建思想的不满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为揭露日本教育的黑暗面而创作此作品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鲁迅回国后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发现国内教育同样存在严重问题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为了唤醒国人对教育的重视和改革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将日本留学期间的见闻和感受融入作品中 -是当时社会背景的反映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甲午战争后，中国民众普遍对救国救民感到失望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鲁迅通过作品呼吁国人关注教育，为国家的强盛而努力</a:t>
            </a:r>
            <a:endParaRPr/>
          </a:p>
        </p:txBody>
      </p:sp>
      <p:cxnSp>
        <p:nvCxnSpPr>
          <p:cNvPr id="168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鲁迅的生平</a:t>
                </a:r>
                <a:endParaRPr/>
              </a:p>
            </p:txBody>
          </p:sp>
          <p:sp>
            <p:nvSpPr>
              <p:cNvPr id="17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1881年出生于浙江绍兴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早年留学日本，学习医学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1909年回国后，开始从事文学创作和社会活动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1936年病逝于上海</a:t>
                </a:r>
                <a:endParaRPr/>
              </a:p>
            </p:txBody>
          </p:sp>
          <p:sp>
            <p:nvSpPr>
              <p:cNvPr id="17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鲁迅的成就</a:t>
                </a:r>
                <a:endParaRPr/>
              </a:p>
            </p:txBody>
          </p:sp>
          <p:sp>
            <p:nvSpPr>
              <p:cNvPr id="18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是中国现代文学的奠基人之一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创作了《呐喊》、《狂人日记》、《阿Q正传》等经典文学作品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提出了“文学界的分裂”、“五四”之后的文学革命思想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参与创立了左联，为中国革命事业做出了巨大贡献</a:t>
                </a:r>
                <a:endParaRPr/>
              </a:p>
            </p:txBody>
          </p:sp>
          <p:sp>
            <p:nvSpPr>
              <p:cNvPr id="18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鲁迅的生平与成就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鲁迅的文学风格与思想特点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0" name="组合 18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1" name="组合 19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鲁迅的文学风格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善于运用讽刺、幽默、犀利的笔触揭示社会现实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作品具有强烈的现实主义色彩和批判精神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文字简练，寓意深刻，给人以强烈的震撼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6" name="组合 19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鲁迅的思想特点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反对封建礼教，提倡个性解放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强烈关注民族解放和社会进步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批判教育界的黑暗现象，呼吁教育改革</a:t>
                </a:r>
                <a:endParaRPr/>
              </a:p>
            </p:txBody>
          </p:sp>
          <p:pic>
            <p:nvPicPr>
              <p:cNvPr id="2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故事情节与主题</a:t>
            </a:r>
            <a:endParaRPr/>
          </a:p>
        </p:txBody>
      </p:sp>
      <p:sp>
        <p:nvSpPr>
          <p:cNvPr id="20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鲁迅在日本的求学经历</a:t>
                </a:r>
                <a:endParaRPr/>
              </a:p>
            </p:txBody>
          </p:sp>
          <p:sp>
            <p:nvSpPr>
              <p:cNvPr id="20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入住藤野先生的家中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学习医学知识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与藤野先生之间发生的一系列故事</a:t>
                </a:r>
                <a:endParaRPr/>
              </a:p>
            </p:txBody>
          </p:sp>
        </p:grpSp>
        <p:grpSp>
          <p:nvGrpSpPr>
            <p:cNvPr id="20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鲁迅回国后</a:t>
                </a:r>
                <a:endParaRPr/>
              </a:p>
            </p:txBody>
          </p:sp>
          <p:sp>
            <p:nvSpPr>
              <p:cNvPr id="21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继续关注教育问题   -回忆起与藤野先生的点点滴滴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对藤野先生的敬仰和感激之情</a:t>
                </a:r>
                <a:endParaRPr/>
              </a:p>
            </p:txBody>
          </p:sp>
        </p:grpSp>
        <p:grpSp>
          <p:nvGrpSpPr>
            <p:cNvPr id="21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《藤野先生》作为一篇回忆性散文</a:t>
                </a:r>
                <a:endParaRPr/>
              </a:p>
            </p:txBody>
          </p:sp>
          <p:sp>
            <p:nvSpPr>
              <p:cNvPr id="21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以鲁迅与藤野先生的交往为主线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展现了鲁迅在日本留学期间的心路历程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强调了教育的重要性以及师生之间的深厚感情</a:t>
                </a:r>
                <a:endParaRPr/>
              </a:p>
            </p:txBody>
          </p:sp>
        </p:grpSp>
      </p:grpSp>
      <p:pic>
        <p:nvPicPr>
          <p:cNvPr id="21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《藤野先生》的故事情节概述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揭示了日本教育的严谨和学术氛围的浓厚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反映了当时中国教育的落后和黑暗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强调了教育改革的重要性</a:t>
                </a:r>
                <a:endParaRPr/>
              </a:p>
            </p:txBody>
          </p:sp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教育主题</a:t>
                </a:r>
                <a:endParaRPr/>
              </a:p>
            </p:txBody>
          </p:sp>
        </p:grpSp>
        <p:grpSp>
          <p:nvGrpSpPr>
            <p:cNvPr id="22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鲁迅在日本留学期间，时刻关注民族解放事业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通过与藤野先生的交往，展现了鲁迅的民族精神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呼吁国人关注民族解放和社会进步</a:t>
                </a:r>
                <a:endParaRPr/>
              </a:p>
            </p:txBody>
          </p:sp>
          <p:sp>
            <p:nvSpPr>
              <p:cNvPr id="22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民族精神主题</a:t>
                </a:r>
                <a:endParaRPr/>
              </a:p>
            </p:txBody>
          </p:sp>
        </p:grpSp>
        <p:grpSp>
          <p:nvGrpSpPr>
            <p:cNvPr id="22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藤野先生对鲁迅的关爱和教诲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鲁迅对藤野先生的敬仰和感激之情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强调了人性美和师生之间的深厚感情</a:t>
                </a:r>
                <a:endParaRPr/>
              </a:p>
            </p:txBody>
          </p:sp>
          <p:sp>
            <p:nvSpPr>
              <p:cNvPr id="23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人性美主题</a:t>
                </a:r>
                <a:endParaRPr/>
              </a:p>
            </p:txBody>
          </p:sp>
        </p:grpSp>
      </p:grpSp>
      <p:pic>
        <p:nvPicPr>
          <p:cNvPr id="23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《藤野先生》的主题解析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叙事技巧</a:t>
                </a:r>
                <a:endParaRPr/>
              </a:p>
            </p:txBody>
          </p:sp>
          <p:sp>
            <p:nvSpPr>
              <p:cNvPr id="2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采用回忆性散文的叙事方式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以鲁迅与藤野先生的交往为主线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通过具体事件展现人物性格和情感变化</a:t>
                </a:r>
                <a:endParaRPr/>
              </a:p>
            </p:txBody>
          </p:sp>
          <p:sp>
            <p:nvSpPr>
              <p:cNvPr id="2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表现手法</a:t>
                </a:r>
                <a:endParaRPr/>
              </a:p>
            </p:txBody>
          </p:sp>
          <p:sp>
            <p:nvSpPr>
              <p:cNvPr id="2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运用讽刺、幽默、犀利的笔触揭示社会现实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人物形象鲜明，个性突出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文字简练，寓意深刻，给人以强烈的震撼</a:t>
                </a:r>
                <a:endParaRPr/>
              </a:p>
            </p:txBody>
          </p:sp>
          <p:sp>
            <p:nvSpPr>
              <p:cNvPr id="2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《藤野先生》的叙事技巧与表现手法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人物形象分析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藤野先生的性格特点与成长经历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性格特点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严谨治学，勤奋刻苦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关心学生，富有爱心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坚守学术道德，不随波逐流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成长经历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早年求学于日本，学习医学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留学期间，与鲁迅结识，并对鲁迅产生了深远的影响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回国后，继续从事医学教育，为民族解放事业贡献力量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https://d.book118.com/837110031024006043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《藤野先生》课件)部编版语文八年级上册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2024-09-16T20:43:25.380</cp:lastPrinted>
  <dcterms:created xsi:type="dcterms:W3CDTF">2024-09-16T12:43:25Z</dcterms:created>
  <dcterms:modified xsi:type="dcterms:W3CDTF">2024-09-16T12:43:27Z</dcterms:modified>
</cp:coreProperties>
</file>