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812714-FE55-47E6-BAEB-01BD9DE17A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2BEA2-6C29-4DCA-AA17-F4E99440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15B82-9B14-4319-8E37-B39B82C1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01FDE-1014-4FE7-869B-0B8E28B6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5A0FF-CBAE-4445-847D-C63FE58B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E67D4-D2CE-4EB9-ACF1-CC209321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CBCF8-EB26-49E0-8075-A2AF4EE97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5D00E-EEC7-4A25-B925-4B0EE7C2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059D-699E-497A-9EA8-9337C028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9A0E0-DDD8-4B4E-8712-82F8C62D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046EF-57B5-41BF-B9F6-E62A70EA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ABE39-1B53-4BEF-9EA0-C6D234DE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12E144-229B-4A02-8DE6-96785DD7D19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F7B31B-4E7F-4426-AEA1-1EFE1E7D0D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004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中医护理业务查房范文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中医护理业务查房范文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中医护理在门诊查房中的应用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中医护理在住院查房中的应用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中医护理在急诊查房中的应用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中医护理在手术查房中的应用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中医护理业务查房范文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中医护理的核心价值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中医护理的理念和原则是以中医学的理论为指导，注重整体观念和个体差异，强调预防为主。中医护理具有独特的特点，如辩证施护、情志调摄、膳食调理等，与西医护理相辅相成，共同促进患者康复。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中医护理的健康管理方法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调理饮食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中药养生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中医护理的康复护理模式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循序渐进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综合疗法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中医护理应对疾病的策略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标本兼治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调理阴阳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以药膳结合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中医护理的专业技能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中医护理的技术特点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穴位按摩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中草药熏洗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气功调理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中医护理在门诊查房中的应用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中医门诊查房中的医护协作困难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角色不明确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责任推诿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中医门诊查房中的信息传递和隐私保护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确保信息准确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保护患者隐私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避免泄露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中医门诊查房的常见问题与解决方案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中医门诊查房中的常见病例分析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诊断思路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中医门诊查房的优化与提升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中医门诊查房是中医护理的重要环节，通过不断优化和提升，可以提高患者治疗效果和满意度。医护人员需要定期进行质量评估，持续改进工作方法，并关注患者的反馈意见，以实现更好的护理效果。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中医护理在住院查房中的应用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中医住院查房的重要性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住院查房的重要性体现在其目的和意义，通过查房可以及时了解病人的情况，提供针对性的护理和治疗方案，有利于病人康复。中医护理在住院查房中的优势包括独特的治疗理念和方法，能够综合运用中医药的优势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中医住院查房的效果评估与改进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4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通过统计数据评估查房的效果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分析病患康复情况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根据评估结果不断完善查房流程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优化护理服务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病人满意度调查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定期进行病人满意度调查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根据反馈意见提出改进建议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中医护理在住院查房中扮演着重要角色，通过合理的操作和应对挑战，能够提高患者的康复率和治疗效果，同时也需要不断评估和改进工作，以提升服务质量。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https://d.book118.com/837110043033006054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中医护理业务查房范文</vt:lpstr>
      <vt:lpstr>目录</vt:lpstr>
      <vt:lpstr>第1章 中医护理业务查房范文</vt:lpstr>
      <vt:lpstr> </vt:lpstr>
      <vt:lpstr>中医护理的专业技能</vt:lpstr>
      <vt:lpstr>第2章 中医护理在门诊查房中的应用</vt:lpstr>
      <vt:lpstr>中医门诊查房的常见问题与解决方案</vt:lpstr>
      <vt:lpstr> </vt:lpstr>
      <vt:lpstr>第3章 中医护理在住院查房中的应用</vt:lpstr>
      <vt:lpstr> </vt:lpstr>
      <vt:lpstr>中医住院查房的效果评估与改进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2024-09-28T10:00:33.540</cp:lastPrinted>
  <dcterms:created xsi:type="dcterms:W3CDTF">2024-09-28T02:00:33Z</dcterms:created>
  <dcterms:modified xsi:type="dcterms:W3CDTF">2024-09-28T02:00:35Z</dcterms:modified>
</cp:coreProperties>
</file>