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BB090C-7592-431A-A95A-1D88A09E5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3A5FA4-0AA4-44BC-9A1D-126DCC62F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2C2C3-4FF4-43E3-84A5-24E87EA9E8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5AE74-4811-4AFB-9CAF-BE692171D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E56B57-8F0E-4272-AD4C-D07E57BA8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2976F9-D6DA-4EE3-9F7E-7FFDB994F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BF334C-DD5E-4FB0-98E3-584141C00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B0F582-11DB-46B8-9DFD-2C1B7BFD00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C5160-8F0A-4529-91FE-F5010C5FD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8B40AF-7338-44E1-AE0C-77CC90614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2592F-FE8F-4B0D-BA6E-AC8EE561E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1112400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银行保函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银行保函概述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银行保函的开立流程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银行保函的风险管理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银行保函的典型案例分析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银行保函业务的发展趋势与展望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银行保函概述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银行保函是指银行应申请人要求，向受益人出具的、承诺在申请人未能履行合同义务或发生特定事件时，按照受益人要求支付一定金额或履行一定责任的书面保证。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银行保函具有担保性、独立性和单据性等特点，能够保障受益人的合法权益，减少交易风险，促进经济活动的顺利进行。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银行保函的种类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银行向受益人出具的、承诺在申请人未能履行合同义务或发生特定事件时，按照受益人要求退还预付款的书面保证。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银行向受益人出具的、承诺在申请人未能履行合同义务或发生特定事件时，按照受益人要求支付违约金或赔偿损失的书面保证。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银行向受益人出具的、承诺在申请人提供的产品或服务存在质量问题时，按照受益人要求承担质量保证责任的书面保证。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预付款保函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履约保函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质量保函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保障交易安全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提高信用水平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银行保函的作用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银行保函作为一种信用担保工具，能够提高申请人的信用水平，增强其在市场上的竞争力。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银行保函在国际商务中扮演着重要的角色，能够促进国际贸易的发展，增强国际间的经济合作与交流。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银行保函能够保障受益人的合法权益，减少交易风险，促进经济活动的顺利进行。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银行保函的开立流程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客户提交申请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银行审核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审核通过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审核不通过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申请与审核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审核通过后，银行与客户签订保函合同。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银行对客户提交的资料和信息进行审核，核实客户资质和担保能力。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客户向银行提交保函申请，并提供相关资料和信息。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审核不通过，银行拒绝开立保函。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明确保函金额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根据客户要求和合同约定，明确保函金额。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确定保函期限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根据合同约定，确定保函的有效期限。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确定保函类型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根据客户要求和合同约定，确定保函的类型，如投标保函、预付款保函等。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确定担保条件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根据客户要求和合同约定，确定担保条件，如保证金、抵押物等。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保函条款的确定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制作保函文本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银行在保函文本上盖章及签字，确保保函的法律效力。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盖章及签字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交付客户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通知受益人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根据客户要求，通知受益人并告知保函条款。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根据确定的保函条款，制作保函文本。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将制作好的保函交付给客户。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保函的开立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修改申请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审核修改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修改生效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撤销申请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撤销生效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客户提出修改保函条款的申请，并提供相关资料和信息。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银行对修改申请进行审核，核实修改内容是否合理、合法。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审核通过后，银行对保函条款进行修改并通知受益人。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客户提出撤销保函申请，并提供相关资料和信息。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银行收到撤销申请后，立即撤销保函并通知受益人。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保函的修改与撤销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银行保函的风险管理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https://d.book118.com/837111124005006030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2024-09-01T10:40:32.170</cp:lastPrinted>
  <dcterms:created xsi:type="dcterms:W3CDTF">2024-09-01T02:40:32Z</dcterms:created>
  <dcterms:modified xsi:type="dcterms:W3CDTF">2024-09-01T02:40:34Z</dcterms:modified>
</cp:coreProperties>
</file>