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40B3B-3958-4F7C-A11A-D94F59433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FE432-30B8-4FBF-B250-532D78932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6ACA8-11E1-46F1-ACD4-B5C0FE8F2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D0865-60AE-4594-A56E-078A5FED8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BA3259-F63F-436E-B158-14B760F32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C9C2A5-AB9B-4233-AFA9-F871BA15D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05A43-62BE-4C7C-B253-9EFD0A89B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C464B-C3D4-4686-9E2A-FADDE61C5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892A9-A911-483E-BEBC-3E17F6782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302FD-B096-4A61-A58E-67841447D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1A9A1-037E-454C-A7C8-3B6A7BD21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12052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本科护理综述答辩PPT范文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研究综述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随着医疗技术的进步和人们对健康需求的提高，护理领域也在不断发展，选择一个具有代表性的主题进行综述，有助于全面了解该领域的最新进展和研究方向。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该主题在护理领域中的地位和作用，以及综述结果对实践和研究的指导意义。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护理综述主题的选择背景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综述主题的重要性和意义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401" r="8401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通过对该主题的综述，系统梳理相关研究成果，总结研究现状和发展趋势，为未来的研究和实践提供参考和借鉴。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综述对于推动学科发展、促进学术交流、提高护理实践水平等方面具有重要意义，同时也能够为政策制定和决策提供科学依据。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研究综述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介绍国内在护理领域的最新研究成果、研究热点和趋势。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介绍国外护理领域的研究进展、国际合作项目和国际前沿动态。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说明综述所采用的方法，如文献回顾、专家咨询等。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明确综述的主题、时间范围和涉及的领域，以及综述的目的和意义。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研究方法与综述范围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13" b="10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总结国内外研究现状，分析研究热点和发展趋势。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总结综述的方法和范围，评估综述的可行性和价值。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综述总结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研究问题二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为什么选择这个核心问题进行深入研究？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护理综述研究的核心问题是什么？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研究问题三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该核心问题在护理领域中的重要性如何？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https://d.book118.com/837112052164006032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2024-09-06T00:35:05.111</cp:lastPrinted>
  <dcterms:created xsi:type="dcterms:W3CDTF">2024-09-05T16:35:05Z</dcterms:created>
  <dcterms:modified xsi:type="dcterms:W3CDTF">2024-09-05T16:35:07Z</dcterms:modified>
</cp:coreProperties>
</file>