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70292-F772-454B-8DAB-4EEA0E368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4C7162-E1F2-403B-98F7-67E53A6CF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C26E3-5790-415E-AC5D-C79801236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E76A7D-440B-4000-A92E-5642E1110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D4251E-7F63-4E98-BF47-1CF12A187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7710CD-0021-4030-B16D-E4FDFCA61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1B1703-E58C-40FC-BC67-EFE872AB3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D797AB-B39B-482E-977C-B9AB22242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21944-DD90-4A3B-842E-9D48D3311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BF02C-BD73-49D1-A78E-9F219B947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699C3-D21B-41DA-BB25-943C0C4FD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114064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循证护理相关课件PPT\n## 1.循证护理的基本概念与重要性\n### 1.1循证护理的定义与核心理念\n### 1.2循证护理的发展历程与背景\n### 1.3循证护理在现代护理中的应用价值\n## 2.循证护理的实践方法与步骤\n### 2.1循证护理的实践框架与流程\n### 2.2证据的检索与评估技巧\n### 2.3护理干预措施的实施与效果评价\n## 3.循证护理在临床护理中的应用案例\n### 3.1循证护理在某一疾病护理中的应用\n### 3.2循证护理在护理管理中的应用\n### 3.3循证护理在护理教育中的应用\n## 4.循证护理的挑战与未来发展趋势\n### 4.1循证护理在实践中面临的挑战\n### 4.2循证护理的发展趋势与展望\n### 4.3如何提高循证护理的实践水平\n## 5.循证护理与护理研究的结合\n### 5.1循证护理与护理研究的关系\n### 5.2循证护理研究的设计与方法\n### 5.3循证护理研究成果的推广与应用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循证护理相关课件PPT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循证护理的基本概念与重要性</a:t>
            </a:r>
            <a:endParaRPr/>
          </a:p>
        </p:txBody>
      </p:sp>
      <p:sp>
        <p:nvSpPr>
          <p:cNvPr id="13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循证护理是一种基于证据的护理实践方法</a:t>
                </a:r>
                <a:endParaRPr/>
              </a:p>
            </p:txBody>
          </p:sp>
          <p:sp>
            <p:nvSpPr>
              <p:cNvPr id="1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最佳证据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在护理决策中的应用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护理专业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进行决策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知识更新</a:t>
                </a:r>
                <a:endParaRPr/>
              </a:p>
            </p:txBody>
          </p:sp>
          <p:sp>
            <p:nvSpPr>
              <p:cNvPr id="1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循证护理的核心理念</a:t>
                </a:r>
                <a:endParaRPr/>
              </a:p>
            </p:txBody>
          </p:sp>
          <p:sp>
            <p:nvSpPr>
              <p:cNvPr id="1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：可靠的、高质量的临床研究成果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：护士运用专业知识和技能进行决策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：以患者为中心，关注患者需求和满意度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：将证据、专业和患者需求相结合，改进护理实践</a:t>
                </a:r>
                <a:endParaRPr/>
              </a:p>
            </p:txBody>
          </p:sp>
          <p:sp>
            <p:nvSpPr>
              <p:cNvPr id="1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循证护理的定义与核心理念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循证护理的发展历程与背景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循证护理的发展历程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20世纪80年代：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证据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的概念引入护理领域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20世纪90年代：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循证护理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概念提出和实践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21世纪初：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循证护理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在全球范围内推广和应用</a:t>
                </a:r>
                <a:endParaRPr/>
              </a:p>
            </p:txBody>
          </p:sp>
          <p:pic>
            <p:nvPicPr>
              <p:cNvPr id="1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循证护理产生的背景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医疗技术的发展导致护理决策的复杂化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患者对护理质量和安全的要求不断提高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护理教育和研究领域对证据的重视和需求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0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0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0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基于证据的护理决策，减少护理差错和并发症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关注患者需求，提高患者对护理服务的满意度</a:t>
                </a:r>
                <a:endParaRPr/>
              </a:p>
            </p:txBody>
          </p:sp>
          <p:sp>
            <p:nvSpPr>
              <p:cNvPr id="20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提高护理质量和患者满意度</a:t>
                </a:r>
                <a:endParaRPr/>
              </a:p>
            </p:txBody>
          </p:sp>
        </p:grpSp>
        <p:grpSp>
          <p:nvGrpSpPr>
            <p:cNvPr id="20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0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为护理教育和研究提供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有价值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的方向和目标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知识更新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技能提升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，提高护理人员素质</a:t>
                </a:r>
                <a:endParaRPr/>
              </a:p>
            </p:txBody>
          </p:sp>
          <p:sp>
            <p:nvSpPr>
              <p:cNvPr id="20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促进护理教育和研究的发展</a:t>
                </a:r>
                <a:endParaRPr/>
              </a:p>
            </p:txBody>
          </p:sp>
          <p:sp>
            <p:nvSpPr>
              <p:cNvPr id="20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1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提高护理资源的利用效率，降低医疗成本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促进护理实践的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，减少资源浪费</a:t>
                </a:r>
                <a:endParaRPr/>
              </a:p>
            </p:txBody>
          </p:sp>
          <p:sp>
            <p:nvSpPr>
              <p:cNvPr id="21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降低医疗成本和资源浪费</a:t>
                </a:r>
                <a:endParaRPr/>
              </a:p>
            </p:txBody>
          </p:sp>
          <p:sp>
            <p:nvSpPr>
              <p:cNvPr id="21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循证护理在现代护理中的应用价值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循证护理的实践方法与步骤</a:t>
            </a:r>
            <a:endParaRPr/>
          </a:p>
        </p:txBody>
      </p:sp>
      <p:sp>
        <p:nvSpPr>
          <p:cNvPr id="21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2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2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证据检索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：查找与临床问题相关的最佳证据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：评价证据的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可靠性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：根据证据制定护理计划和措施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效果评价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：评估护理干预的效果和效率</a:t>
                </a:r>
                <a:endParaRPr/>
              </a:p>
            </p:txBody>
          </p:sp>
          <p:sp>
            <p:nvSpPr>
              <p:cNvPr id="22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循证护理的实践框架</a:t>
                </a:r>
                <a:endParaRPr/>
              </a:p>
            </p:txBody>
          </p:sp>
          <p:sp>
            <p:nvSpPr>
              <p:cNvPr id="22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2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：分析护理实践中需要解决的问题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检索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：通过各种途径查找相关证据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：评价证据的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可靠性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：根据证据制定护理计划和措施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护理干预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：将护理干预措施应用于临床实践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效果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：评估护理干预的效果和效率</a:t>
                </a:r>
                <a:endParaRPr/>
              </a:p>
            </p:txBody>
          </p:sp>
          <p:sp>
            <p:nvSpPr>
              <p:cNvPr id="22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循证护理的实践流程</a:t>
                </a:r>
                <a:endParaRPr/>
              </a:p>
            </p:txBody>
          </p:sp>
          <p:sp>
            <p:nvSpPr>
              <p:cNvPr id="22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循证护理的实践框架与流程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证据的检索技巧</a:t>
                </a:r>
                <a:endParaRPr/>
              </a:p>
            </p:txBody>
          </p:sp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关键词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主题词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进行检索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数据库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图书馆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资源进行检索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最新研究成果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指南</a:t>
                </a:r>
                <a:endParaRPr/>
              </a:p>
            </p:txBody>
          </p:sp>
          <p:sp>
            <p:nvSpPr>
              <p:cNvPr id="2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证据的评估技巧</a:t>
                </a:r>
                <a:endParaRPr/>
              </a:p>
            </p:txBody>
          </p:sp>
          <p:sp>
            <p:nvSpPr>
              <p:cNvPr id="2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评价证据的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：判断研究的设计和方法是否合理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评价证据的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可靠性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：判断研究结果的稳定性和一致性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评价证据的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：判断证据是否适用于特定的临床环境和患者</a:t>
                </a:r>
                <a:endParaRPr/>
              </a:p>
            </p:txBody>
          </p:sp>
          <p:sp>
            <p:nvSpPr>
              <p:cNvPr id="2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证据的检索与评估技巧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护理干预措施的实施与效果评价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护理干预措施的实施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将证据转化为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具体的护理措施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实施计划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时间表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培训护理人员，确保干预措施的顺利实施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护理干预措施的效果评价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评价干预效果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干预结果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，了解干预措施的优缺点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根据评价结果进行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循证护理在临床护理中的应用案例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/>
          <p:cNvSpPr>
            <a:spLocks noChangeAspect="1"/>
          </p:cNvSpPr>
          <p:nvPr/>
        </p:nvSpPr>
        <p:spPr>
          <a:xfrm>
            <a:off x="4296000" y="2337972"/>
            <a:ext cx="3600000" cy="3600000"/>
          </a:xfrm>
          <a:prstGeom prst="ellipse">
            <a:avLst/>
          </a:prstGeom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Tencent"/>
          <p:cNvSpPr/>
          <p:nvPr/>
        </p:nvSpPr>
        <p:spPr>
          <a:xfrm>
            <a:off x="8456167" y="488168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4"/>
                </a:solidFill>
                <a:latin typeface="+mj-ea"/>
                <a:ea typeface="+mj-ea"/>
              </a:rPr>
              <a:t>04</a:t>
            </a:r>
            <a:endParaRPr/>
          </a:p>
        </p:txBody>
      </p:sp>
      <p:sp>
        <p:nvSpPr>
          <p:cNvPr id="13" name="Tencent"/>
          <p:cNvSpPr/>
          <p:nvPr/>
        </p:nvSpPr>
        <p:spPr>
          <a:xfrm>
            <a:off x="8456167" y="247435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/>
          </a:p>
        </p:txBody>
      </p:sp>
      <p:sp>
        <p:nvSpPr>
          <p:cNvPr id="14" name="Tencent"/>
          <p:cNvSpPr/>
          <p:nvPr/>
        </p:nvSpPr>
        <p:spPr>
          <a:xfrm>
            <a:off x="3233771" y="4881686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3"/>
                </a:solidFill>
                <a:latin typeface="+mj-ea"/>
                <a:ea typeface="+mj-ea"/>
              </a:rPr>
              <a:t>03</a:t>
            </a:r>
            <a:endParaRPr/>
          </a:p>
        </p:txBody>
      </p:sp>
      <p:sp>
        <p:nvSpPr>
          <p:cNvPr id="15" name="Tencent"/>
          <p:cNvSpPr/>
          <p:nvPr/>
        </p:nvSpPr>
        <p:spPr>
          <a:xfrm>
            <a:off x="3233771" y="2471753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/>
          </a:p>
        </p:txBody>
      </p:sp>
      <p:grpSp>
        <p:nvGrpSpPr>
          <p:cNvPr id="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93309" y="1936566"/>
            <a:ext cx="10805382" cy="4512298"/>
            <a:chOff x="693309" y="1936566"/>
            <a:chExt cx="10805382" cy="4512298"/>
          </a:xfrm>
        </p:grpSpPr>
        <p:grpSp>
          <p:nvGrpSpPr>
            <p:cNvPr id="17" name=""/>
            <p:cNvGrpSpPr/>
            <p:nvPr/>
          </p:nvGrpSpPr>
          <p:grpSpPr>
            <a:xfrm>
              <a:off x="693309" y="1936566"/>
              <a:ext cx="5335969" cy="2160000"/>
              <a:chOff x="693309" y="1936566"/>
              <a:chExt cx="5335969" cy="2160000"/>
            </a:xfrm>
          </p:grpSpPr>
          <p:sp>
            <p:nvSpPr>
              <p:cNvPr id="18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1936566"/>
                <a:ext cx="2160000" cy="21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选择合适的临床问题：如高血压病的护理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" name=""/>
            <p:cNvGrpSpPr/>
            <p:nvPr/>
          </p:nvGrpSpPr>
          <p:grpSpPr>
            <a:xfrm>
              <a:off x="6162723" y="1936566"/>
              <a:ext cx="5335968" cy="2160000"/>
              <a:chOff x="6162723" y="1936566"/>
              <a:chExt cx="5335968" cy="2160000"/>
            </a:xfrm>
          </p:grpSpPr>
          <p:sp>
            <p:nvSpPr>
              <p:cNvPr id="20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1936566"/>
                <a:ext cx="2160000" cy="216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检索和评估相关证据：查找高血压病护理的最佳证据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"/>
            <p:cNvGrpSpPr/>
            <p:nvPr/>
          </p:nvGrpSpPr>
          <p:grpSpPr>
            <a:xfrm>
              <a:off x="693309" y="4243479"/>
              <a:ext cx="5335969" cy="2205385"/>
              <a:chOff x="693309" y="4243479"/>
              <a:chExt cx="5335969" cy="2205385"/>
            </a:xfrm>
          </p:grpSpPr>
          <p:sp>
            <p:nvSpPr>
              <p:cNvPr id="22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4243479"/>
                <a:ext cx="2160000" cy="216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制定和实施护理干预：根据证据制定护理计划和措施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3" name=""/>
            <p:cNvGrpSpPr/>
            <p:nvPr/>
          </p:nvGrpSpPr>
          <p:grpSpPr>
            <a:xfrm>
              <a:off x="6162723" y="4243479"/>
              <a:ext cx="5335968" cy="2205385"/>
              <a:chOff x="6162723" y="4243479"/>
              <a:chExt cx="5335968" cy="2205385"/>
            </a:xfrm>
          </p:grpSpPr>
          <p:sp>
            <p:nvSpPr>
              <p:cNvPr id="24" name="椭圆 13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4243479"/>
                <a:ext cx="2160000" cy="2160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评价护理干预的效果：评估护理干预的效果和效率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循证护理在某一疾病护理中的应用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https://d.book118.com/837114064005006042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循证护理相关课件PPT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2024-09-15T02:24:43.533</cp:lastPrinted>
  <dcterms:created xsi:type="dcterms:W3CDTF">2024-09-14T18:24:43Z</dcterms:created>
  <dcterms:modified xsi:type="dcterms:W3CDTF">2024-09-14T18:24:45Z</dcterms:modified>
</cp:coreProperties>
</file>