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A1C66-63FD-4394-B46D-1634DD331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E1AD7-7CAD-47E7-9586-28E9986FB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51ACF-48C9-4AC3-A90F-B4AF65E36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6C098-2202-45A9-A4AC-ED18D1BB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BA7AE3-AFEE-4B7F-ABCC-5FF8EE2F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43E68-7E1C-4B31-8CAD-6A61B450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EA8FD-150E-4D59-BE9D-8445350F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B58D4-5D98-426B-A535-3D3D07EA0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98A9F-BC1E-4416-82BC-1EA0CEB24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0758D-6CC9-4149-AC7D-A090CD88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F71E9-098F-41BC-AFC6-351B99E8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16023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机关办公室干部上半年工作自我总结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工作能力自我评估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工作态度与职业素养自我评估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对机关办公室工作的建议与思考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自我反思与提高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通过对上半年工作进行总结，反思自己在工作中存在的问题和不足，以便更好地提高工作能力和水平。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明确下半年工作方向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通过对上半年工作进行总结，明确下半年的工作重点和方向，为下半年的工作制定更加明确和可行的计划。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汇报工作成果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向领导和同事汇报上半年的工作成果，展示自己的工作能力和价值，同时也为下半年的工作争取更多的支持和资源。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包括各项任务的进度、完成情况、存在的问题和解决方案等。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工作任务完成情况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包括工作的时间安排、工作效率、工作质量等方面的总结和反思。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工作效率和质量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包括与同事和领导的沟通和协作情况，以及在工作中所体现出来的团队精神和协作能力。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团队协作和沟通能力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包括在工作中所获得的成长和收获，以及对自己职业发展的规划和展望。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个人成长和收获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负责机关日常文件的起草、审核、传递和归档工作，确保各项事务的顺利进行。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组织并协调各类会议，包括会议通知、场地安排、资料准备等，同时做好会议记录，确保会议精神的准确传达。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会议筹备与记录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负责接待来访者，处理来访信件和电话，协调解决相关问题，展示机关良好形象。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接待与来访处理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通过优化工作流程，提高了文件处理速度和会议组织效率，减少了不必要的延误。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信息传递准确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服务质量改善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在文件传递和会议记录方面，做到了准确无误，避免了信息传递的失误和遗漏。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在接待工作中，注重细节和服务质量，得到了来访者和同事的认可和好评。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沟通协调能力有待加强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在与同事和部门间的沟通协调中，有时表达不够清晰或理解不够准确，需要加强沟通协调能力。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专业知识更新不足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随着政策和工作要求的变化，需要不断更新和补充专业知识，以适应新的工作需要。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时间管理能力待提高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在处理多项任务时，有时会出现时间分配不够合理的情况，需要进一步提高时间管理能力。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814" r="981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工作能力自我评估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政策理解与执行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作为机关办公室干部，我深刻理解和掌握了国家相关政策和法规，能够准确传达并执行上级政策精神，确保工作合规、高效。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文书处理与档案管理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我具备扎实的文书处理和档案管理能力，能够熟练起草、审核各类公文，确保文件流转顺畅、规范。同时，我负责档案管理的分类、整理和保管工作，确保档案资料的完整性和安全性。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办公自动化技能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我熟练掌握各种办公软件和办公自动化设备，能够高效地进行文件处理、数据分析和信息呈现，提高工作效率和质量。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作为机关办公室干部，我积极与同事沟通交流，协调处理各类工作事务。我注重倾听和理解他人的意见和需求，寻求共识和合作，促进团队协作和整体工作进展。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外部联系与协调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我负责与上级部门、兄弟单位和相关企业的联系与协调工作。我能够准确传达本单位的工作意图和需求，积极争取外部资源和支持，为机关办公室工作的顺利开展提供有力保障。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我注重与团队成员建立良好的合作关系，共同承担工作责任。我积极分享工作经验和知识，鼓励团队成员相互学习、共同进步。在团队中，我发挥模范带头作用，激发团队成员的工作热情和创造力。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机关办公室干部，我具备一定的领导能力和管理经验。我善于制定工作计划和目标，合理分配工作任务和资源，确保工作按时、按质完成。同时，我注重培养团队成员的自主性和创新能力，激发他们的工作潜能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团队协作与领导能力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https://d.book118.com/837116023030006036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2024-09-11T01:28:21.772</cp:lastPrinted>
  <dcterms:created xsi:type="dcterms:W3CDTF">2024-09-10T17:28:21Z</dcterms:created>
  <dcterms:modified xsi:type="dcterms:W3CDTF">2024-09-10T17:28:23Z</dcterms:modified>
</cp:coreProperties>
</file>