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49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6367-2538-41DF-996D-F59382136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A7528-EC0F-4C47-9CD5-04252A8D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79AAD-7F49-4BDA-ADF0-C4453975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E4F71-D188-40B9-B04B-ADF9EC3D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ADF30-001D-419A-B379-E413301EB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D2620-4094-455C-A863-B8BD9F8C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818FA-645F-45AB-B404-876A5DDC7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4EACB-D66E-4CD8-BD27-C4E1EAC8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8DD93-30ED-490B-8CDB-FF3AB477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F864B-5081-4828-9F1F-87B6810D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8B9BC-BAE4-4676-9FF4-BE644D4D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482" r:id="rId2"/>
    <p:sldLayoutId id="2147500483" r:id="rId3"/>
    <p:sldLayoutId id="2147500484" r:id="rId4"/>
    <p:sldLayoutId id="2147500485" r:id="rId5"/>
    <p:sldLayoutId id="2147500486" r:id="rId6"/>
    <p:sldLayoutId id="2147500487" r:id="rId7"/>
    <p:sldLayoutId id="2147500488" r:id="rId8"/>
    <p:sldLayoutId id="2147500489" r:id="rId9"/>
    <p:sldLayoutId id="2147500490" r:id="rId10"/>
    <p:sldLayoutId id="21475004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611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东汉科学家和发明家张衡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张衡的生平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张衡的科学成就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张衡的历史地位和影响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张衡的文学成就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张衡的生平</a:t>
            </a:r>
            <a:endParaRPr lang="zh-CN" altLang="en-US"/>
          </a:p>
        </p:txBody>
      </p:sp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出生背景</a:t>
            </a:r>
            <a:endParaRPr lang="zh-CN" altLang="en-US"/>
          </a:p>
        </p:txBody>
      </p:sp>
      <p:sp>
        <p:nvSpPr>
          <p:cNvPr id="104888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出生时间：公元78年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出生地点：河南南阳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家庭背景：出身于书香门第，自幼受到良好的教育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童年经历：聪明好学，展现出过人的才华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教育经历</a:t>
            </a:r>
            <a:endParaRPr lang="zh-CN" altLang="en-US"/>
          </a:p>
        </p:txBody>
      </p:sp>
      <p:sp>
        <p:nvSpPr>
          <p:cNvPr id="104894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学历：太学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出生地：河南南阳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出生时间：公元78年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著作：《浑天仪注》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职业生涯</a:t>
            </a:r>
            <a:endParaRPr lang="zh-CN" altLang="en-US"/>
          </a:p>
        </p:txBody>
      </p:sp>
      <p:sp>
        <p:nvSpPr>
          <p:cNvPr id="104901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改进地动仪，预测地震并记录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担任太史令，负责观察、记录天文现象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制造浑天仪，用于观测天体运动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发明候风仪，观测风向、风速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晚年生活</a:t>
            </a:r>
            <a:endParaRPr lang="zh-CN" altLang="en-US"/>
          </a:p>
        </p:txBody>
      </p:sp>
      <p:sp>
        <p:nvSpPr>
          <p:cNvPr id="104908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晚年致力于天文和阴阳五行的研究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迁居洛阳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担任太史令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留下《灵宪》、《浑天仪注》等著作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张衡的科学成就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天文学研究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编制《太初历》，对后世天文历法的发展产生了深远影响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在天文学领域取得了多项开创性成果，为我国古代天文学的发展做出了巨大贡献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发明地动仪，用于观测地震和测量地震方向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改进浑天仪，使其更为精确，成为当时世界上最先进的天文观测仪器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数学和地理学研究</a:t>
            </a:r>
            <a:endParaRPr lang="zh-CN" altLang="en-US"/>
          </a:p>
        </p:txBody>
      </p:sp>
      <p:sp>
        <p:nvSpPr>
          <p:cNvPr id="1049252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数学：张衡在数学领域取得了重要成就，他研究了圆周率，提出了“圆周率”的概念，并计算出圆周率的值在3.1415926和3.1415927之间。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地理学：张衡在地理学领域也有所建树，他编制了《地形图》，详细描绘了当时中国各地的地形地貌，为后来的地理研究和地图制作提供了重要的参考。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天文仪器：张衡还发明了浑天仪等天文仪器，为当时的历法和天文观测提供了重要的工具。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地震学：张衡也是地震学的先驱，他发明了地动仪，能够准确地预测地震的发生，为当时的防震减灾工作做出了巨大贡献。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机械制造和发明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张衡制造了浑天仪，用于观测天体运动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张衡发明了地动仪，能够预测地震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张衡还改进了指南车，使其能够自动调整方向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张衡的机械制造和发明为后世科技发展奠定了基础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https://d.book118.com/837116110035006025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东汉科学家和发明家张衡</vt:lpstr>
      <vt:lpstr>目录</vt:lpstr>
      <vt:lpstr>张衡的生平</vt:lpstr>
      <vt:lpstr>出生背景</vt:lpstr>
      <vt:lpstr>教育经历</vt:lpstr>
      <vt:lpstr>职业生涯</vt:lpstr>
      <vt:lpstr>晚年生活</vt:lpstr>
      <vt:lpstr>张衡的科学成就</vt:lpstr>
      <vt:lpstr>天文学研究</vt:lpstr>
      <vt:lpstr>数学和地理学研究</vt:lpstr>
      <vt:lpstr>机械制造和发明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2024-08-29T15:29:55.965</cp:lastPrinted>
  <dcterms:created xsi:type="dcterms:W3CDTF">2024-08-29T07:29:55Z</dcterms:created>
  <dcterms:modified xsi:type="dcterms:W3CDTF">2024-08-29T07:29:58Z</dcterms:modified>
</cp:coreProperties>
</file>