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42473-88F1-4E8F-8357-443AC7133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403CD-B605-499F-94F1-A4C25CE8B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8822E-4B54-4F94-A1BB-9E5AFA208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86E0E-7C36-4E05-BACC-D241DF3FA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A2E4CE-BCD3-4F85-B4D1-515CA4719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6999E4-5133-43FF-A7C2-1593FCEE1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A21E5B-A93C-409B-9C11-62B64276B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6AD812-0E5B-45D8-B9B0-2A84CA327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8BC44-3FBE-4923-8052-494E68B3C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43F78-D8AC-4977-B663-25ED31343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6DE81-20C9-406C-8536-CF79898BD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20031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函数与函数图像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函数基本概念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函数图像绘制基础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函数性质分析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复杂函数图像处理技巧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实际应用举例与拓展延伸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函数基本概念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13" r="22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设$x$和$y$是两个变量，$D$是实数集的某个子集，若对于$D$中的每一个$x$值，变量$y$按照一定的对应法则总有一个确定的值与之对应，则称变量$y$是变量$x$的函数，记作$y=f(x)$。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函数性质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函数具有单调性、奇偶性、周期性、有界性等基本性质。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指数函数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形如$y=a^x(a&gt;0, a neq 1)$的函数，图像是一条指数曲线。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一次函数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形如$y=kx+b(k neq 0)$的函数，图像是一条直线。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二次函数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形如$y=ax^2+bx+c(a neq 0)$的函数，图像是一条抛物线。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对数函数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形如$y=log_a x(a&gt;0, a neq 1)$的函数，图像是一条对数曲线。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三角函数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如正弦函数、余弦函数、正切函数等，图像是周期性的波形曲线。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常见函数类型及特点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用含有数学运算符号和自变量的数学式子表示函数的方法。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28" r="1652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列表法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图象法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521" b="952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通过列出函数自变量与对应的因变量的数值来表示函数的方法。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用图象来表示函数的方法。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函数表示方法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函数图像绘制基础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平面直角坐标系简介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平面直角坐标系定义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由两条互相垂直、原点重合的数轴组成，水平轴为x轴，垂直轴为y轴。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坐标点表示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在平面直角坐标系中，任意一点P的位置可以用一对有序实数(x, y)来表示，其中x为点P到y轴的距离，y为点P到x轴的距离。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象限划分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平面直角坐标系被x轴和y轴划分为四个象限，分别是第一象限、第二象限、第三象限和第四象限。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234" r="2523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一次函数y = kx + b (k ≠ 0)的图像是一条直线，斜率为k，截距为b。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一次函数图像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二次函数y = ax^2 + bx + c (a ≠ 0)的图像是一条抛物线，开口方向由a决定，对称轴为x = -b/2a。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二次函数图像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指数函数y = a^x (a &gt; 0, a ≠ 1)的图像是一条从原点出发的射线，当a &gt; 1时，图像向上增长；当0 &lt; a &lt; 1时，图像向下增长。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指数函数图像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对数函数y = log_a(x) (a &gt; 0, a ≠ 1)的图像是一条过点(1,0)的曲线，当a &gt; 1时，图像向上增长；当0 &lt; a &lt; 1时，图像向下增长。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对数函数图像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基本初等函数图像绘制方法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若函数y = f(x)的图像沿x轴平移h个单位，得到新函数y = f(x - h)的图像；若沿y轴平移k个单位，得到新函数y = f(x) + k的图像。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平移变换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若函数y = f(x)的图像在x轴方向上伸缩a倍(a &gt; 0)，得到新函数y = f(ax)的图像；在y轴方向上伸缩b倍(b &gt; 0)，得到新函数y = bf(x)的图像。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伸缩变换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02" r="1660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若函数y = f(x)的图像关于x轴对称，则得到新函数y = -f(x)的图像；若关于y轴对称，则得到新函数y = f(-x)的图像。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对称变换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复合函数图像变换规律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函数性质分析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偶函数性质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若对于函数$f(x)$，满足$f(-x)=f(x)$，则称$f(x)$为偶函数。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通过计算$f(-x)$并与$f(x)$进行比较，或者利用定义域对称性等方法来判断函数的奇偶性。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奇函数性质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若对于函数$f(x)$，满足$f(-x)=-f(x)$，则称$f(x)$为奇函数。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奇偶性判断与证明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最小正周期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周期函数的所有周期中存在一个最小的正数，称为最小正周期。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周期函数定义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若存在正数$T$，使得对于任意$x$，都有$f(x+T)=f(x)$，则称$f(x)$为周期函数，$T$为$f(x)$的周期。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应用举例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三角函数、指数函数等都是具有周期性的函数，在解决实际问题时可以利用周期性简化计算过程。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49" b="4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周期性探讨及应用举例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https://d.book118.com/837120031102006036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2024-09-11T11:58:29.128</cp:lastPrinted>
  <dcterms:created xsi:type="dcterms:W3CDTF">2024-09-11T03:58:29Z</dcterms:created>
  <dcterms:modified xsi:type="dcterms:W3CDTF">2024-09-11T03:58:31Z</dcterms:modified>
</cp:coreProperties>
</file>