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03D3-ABAD-4D17-AABD-69F1B75C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D2BF7-8BF0-4C78-8515-9545CEB22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74F2B-2F2F-4CDE-A95B-80FAA11E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E5990-B5E3-4404-A903-593C9233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BD3FA1-B000-47FA-94CD-824A8D87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CF8B3-4E59-444A-B9AB-3C572E18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A0209-3EFF-4959-BE4B-8CD6DDC1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959E0-C4F5-4371-85C9-61D26C48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6B567-0739-45D0-AC8E-8D2AC8A6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0119E-2315-45B6-AF3B-15D3EB67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BF27-D942-4E4B-BE6A-71659512C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201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糖尿病酮症的并发症及其护理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糖尿病酮症是由于体内胰岛素缺乏或胰岛素作用不足，导致糖、脂肪代谢紊乱，以高血糖、高血酮为主要特征的综合征。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糖尿病酮症分为糖尿病酮症酸中毒（DKA）和糖尿病高血糖高血酮（HHK）。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糖尿病酮症的发病机制主要与胰岛素缺乏和胰岛素抵抗有关，导致脂肪分解加速，产生大量酮体，超过肝脏处理能力后引起酮症。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常见的诱因包括感染、饮食不当、应激、药物使用不当等。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发病机制与诱因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患者可能出现多饮、多尿、口渴、乏力、食欲不振、恶心呕吐、呼吸深快、呼气时有烂苹果味等症状。严重者可能出现昏迷、休克等。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根据患者症状、体征及实验室检查，如血糖、尿糖、尿酮、血气分析等结果进行诊断。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每天至少监测血糖2-4次，包括空腹、餐后和睡前血糖。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密切关注病情变化，记录症状、体征、血糖值等，以便医生调整治疗方案。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保持皮肤清洁，预防呼吸道、泌尿道等感染。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随身携带糖果、饼干等食物，以备不时之需。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预防低血糖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99" b="13999"/>
          <a:stretch>
            <a:fillRect/>
          </a:stretch>
        </p:blipFill>
        <p:spPr>
          <a:xfrm>
            <a:off x="706988" y="1587639"/>
            <a:ext cx="3579894" cy="3867315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根据体重、活动量等因素计算每日所需热量，保持摄入与消耗平衡。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限制饱和脂肪酸和反式脂肪酸的摄入，增加不饱和脂肪酸的摄入。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适当减少碳水化合物摄入，增加蔬菜、水果等低糖食品的摄入。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多吃富含膳食纤维的食物，如全麦面包、燕麦等。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根据身体状况选择适合自己的运动方式，如散步、慢跑、太极拳等。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避免剧烈运动导致低血糖或酮症酸中毒等并发症。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定期康复训练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进行专业的康复训练，提高身体机能和免疫力。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保持充足的睡眠、避免熬夜、戒烟限酒等良好的生活习惯。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糖尿病酮症的药物治疗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https://d.book118.com/837122015034006030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2024-09-01T18:09:25.286</cp:lastPrinted>
  <dcterms:created xsi:type="dcterms:W3CDTF">2024-09-01T10:09:25Z</dcterms:created>
  <dcterms:modified xsi:type="dcterms:W3CDTF">2024-09-01T10:09:27Z</dcterms:modified>
</cp:coreProperties>
</file>