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D42D50-C5FB-4806-9605-6E2F485F0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9B57EB-0684-41B4-BDD5-409AC210F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81F487-2D39-4DD5-B4B0-535B0687E7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09A898-EBEE-415E-A491-9D43232F8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E02BB4-1C83-4C84-B4A2-7363CE40FF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9FEACA-96E2-4732-AAC3-9288E1AD7A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A4FD0B-BFCB-492F-9BCA-CC1A8F7FD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BBBBE9-D0C7-40EC-9D4B-959D4E551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343739-8481-48AF-9E3F-503DDEA7B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931784-085F-4842-9809-ECAC88795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AD3B79-E3A8-4DDE-B9BB-3F6A36C89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712206504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健康教育PPT\n## 1.护理健康教育的概念与重要性\n### 1.1护理健康教育的定义与目标\n### 1.2护理健康教育的重要性及原因\n### 1.3护理健康教育在健康管理中的作用\n## 2.护理健康教育的基本原则与方法\n### 2.1护理健康教育的基本原则\n### 2.2护理健康教育的方法与技巧\n### 2.3护理健康教育的实施与评价\n## 3.护理健康教育的具体内容\n### 3.1常见疾病的护理健康教育\n### 3.2慢性病的护理健康教育\n### 3.3健康生活方式与行为的护理健康教育\n## 4.护理健康教育的实施策略\n### 4.1护理健康教育的组织与管理\n### 4.2护理健康教育的资源配置与合作\n### 4.3护理健康教育的持续改进与创新\n## 5.护理健康教育的效果评估与反馈\n### 5.1护理健康教育的效果评估方法\n### 5.2护理健康教育的效果反馈与改进\n### 5.3护理健康教育经验与案例分享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护理健康教育PPT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护理健康教育的概念与重要性</a:t>
            </a:r>
            <a:endParaRPr/>
          </a:p>
        </p:txBody>
      </p:sp>
      <p:sp>
        <p:nvSpPr>
          <p:cNvPr id="13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4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7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78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79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2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8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护理健康教育是指通过有计划、有组织、有系统的教育活动</a:t>
                </a:r>
                <a:endParaRPr/>
              </a:p>
            </p:txBody>
          </p:sp>
          <p:sp>
            <p:nvSpPr>
              <p:cNvPr id="18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提高患者及其家属的健康知识水平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改善患者的健康行为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促进患者康复和提高生活质量</a:t>
                </a:r>
                <a:endParaRPr/>
              </a:p>
            </p:txBody>
          </p:sp>
        </p:grpSp>
        <p:grpSp>
          <p:nvGrpSpPr>
            <p:cNvPr id="185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8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护理健康教育目标</a:t>
                </a:r>
                <a:endParaRPr/>
              </a:p>
            </p:txBody>
          </p:sp>
          <p:sp>
            <p:nvSpPr>
              <p:cNvPr id="18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减轻疾病对患者的影响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减少并发症和复发率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提高患者的生活质量和自我管理能力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促进患者及其家属对健康教育的参与和满意度</a:t>
                </a:r>
                <a:endParaRPr/>
              </a:p>
            </p:txBody>
          </p:sp>
          <p:sp>
            <p:nvSpPr>
              <p:cNvPr id="188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1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护理健康教育的定义与目标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护理健康教育的重要性</a:t>
                </a:r>
                <a:endParaRPr/>
              </a:p>
            </p:txBody>
          </p:sp>
          <p:sp>
            <p:nvSpPr>
              <p:cNvPr id="19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提高患者对疾病的认识和自我管理能力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降低疾病复发率和并发症发生率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提高患者的生活质量和满意度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促进医患沟通，提高患者信任度</a:t>
                </a:r>
                <a:endParaRPr/>
              </a:p>
            </p:txBody>
          </p:sp>
          <p:sp>
            <p:nvSpPr>
              <p:cNvPr id="19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护理健康教育的原因</a:t>
                </a:r>
                <a:endParaRPr/>
              </a:p>
            </p:txBody>
          </p:sp>
          <p:sp>
            <p:nvSpPr>
              <p:cNvPr id="20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疾病谱的变化和人口老龄化的加剧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患者对健康需求的提高和健康意识的增强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医疗资源的有限性和医疗服务的压力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护理健康教育的经济效益和社会效益</a:t>
                </a:r>
                <a:endParaRPr/>
              </a:p>
            </p:txBody>
          </p:sp>
          <p:sp>
            <p:nvSpPr>
              <p:cNvPr id="20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护理健康教育的重要性及原因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护理健康教育在健康管理中的作用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护理健康教育是健康管理的重要组成部分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有助于患者及其家属形成健康的生活方式和行为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有助于预防疾病和及早发现疾病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有助于提高患者及其家属的健康素养</a:t>
                </a:r>
                <a:endParaRPr/>
              </a:p>
            </p:txBody>
          </p:sp>
          <p:pic>
            <p:nvPicPr>
              <p:cNvPr id="2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护理健康教育在健康管理中的具体作用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降低疾病发病率和死亡率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减少医疗费用和减轻家庭负担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提高患者的工作能力和生活质量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促进社会和谐和可持续发展</a:t>
                </a:r>
                <a:endParaRPr/>
              </a:p>
            </p:txBody>
          </p:sp>
          <p:pic>
            <p:nvPicPr>
              <p:cNvPr id="2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5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护理健康教育的基本原则与方法</a:t>
            </a:r>
            <a:endParaRPr/>
          </a:p>
        </p:txBody>
      </p:sp>
      <p:sp>
        <p:nvSpPr>
          <p:cNvPr id="226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27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9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30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3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个性化原则</a:t>
                </a:r>
                <a:endParaRPr/>
              </a:p>
            </p:txBody>
          </p:sp>
          <p:sp>
            <p:nvSpPr>
              <p:cNvPr id="23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根据患者及其家属的年龄、性别、文化、病情等因素制定个性化的教育方案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充分考虑患者及其家属的需求和兴趣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关注患者及其家属的心理和情感需求</a:t>
                </a:r>
                <a:endParaRPr/>
              </a:p>
            </p:txBody>
          </p:sp>
        </p:grpSp>
        <p:grpSp>
          <p:nvGrpSpPr>
            <p:cNvPr id="233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3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互动性原则</a:t>
                </a:r>
                <a:endParaRPr/>
              </a:p>
            </p:txBody>
          </p:sp>
          <p:sp>
            <p:nvSpPr>
              <p:cNvPr id="23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鼓励患者及其家属参与教育活动的策划和实施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注重教育者和患者之间的互动和交流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提供多种形式的互动方式，如讨论、角色扮演等</a:t>
                </a:r>
                <a:endParaRPr/>
              </a:p>
            </p:txBody>
          </p:sp>
        </p:grpSp>
        <p:grpSp>
          <p:nvGrpSpPr>
            <p:cNvPr id="236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3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实用性原则</a:t>
                </a:r>
                <a:endParaRPr/>
              </a:p>
            </p:txBody>
          </p:sp>
          <p:sp>
            <p:nvSpPr>
              <p:cNvPr id="23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教育内容要紧密结合患者的实际需求和生活环境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提供实用的健康知识和技能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帮助患者解决实际问题，提高自我管理能力</a:t>
                </a:r>
                <a:endParaRPr/>
              </a:p>
            </p:txBody>
          </p:sp>
        </p:grpSp>
      </p:grpSp>
      <p:pic>
        <p:nvPicPr>
          <p:cNvPr id="239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护理健康教育的基本原则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1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2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3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护理健康教育方法</a:t>
                </a:r>
                <a:endParaRPr/>
              </a:p>
            </p:txBody>
          </p:sp>
          <p:sp>
            <p:nvSpPr>
              <p:cNvPr id="24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讲授法：通过讲解、示范、演示等方式传授健康知识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讨论法：通过集体讨论、小组讨论等方式交流健康观点和经验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示范法：通过实际操作、示范演练等方式教授健康技能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角色扮演法：通过模拟实际情景、角色扮演等方式提高患者的健康意识和自我管理能力</a:t>
                </a:r>
                <a:endParaRPr/>
              </a:p>
            </p:txBody>
          </p:sp>
          <p:sp>
            <p:nvSpPr>
              <p:cNvPr id="25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护理健康教育技巧</a:t>
                </a:r>
                <a:endParaRPr/>
              </a:p>
            </p:txBody>
          </p:sp>
          <p:sp>
            <p:nvSpPr>
              <p:cNvPr id="25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激发患者的学习兴趣和动力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有效地传递健康信息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关注患者的反馈和需求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灵活运用教育方法和技巧，提高教育效果</a:t>
                </a:r>
                <a:endParaRPr/>
              </a:p>
            </p:txBody>
          </p:sp>
          <p:sp>
            <p:nvSpPr>
              <p:cNvPr id="25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护理健康教育的方法与技巧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护理健康教育的实施</a:t>
                </a:r>
                <a:endParaRPr/>
              </a:p>
            </p:txBody>
          </p:sp>
          <p:sp>
            <p:nvSpPr>
              <p:cNvPr id="2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制定教育计划：明确教育目标、内容、方法和时间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组织实施：按照教育计划开展教育活动，关注患者的需求和反馈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教育效果评价：通过问卷调查、访谈等方式评估教育效果</a:t>
                </a:r>
                <a:endParaRPr/>
              </a:p>
            </p:txBody>
          </p:sp>
          <p:sp>
            <p:nvSpPr>
              <p:cNvPr id="26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护理健康教育的评价</a:t>
                </a:r>
                <a:endParaRPr/>
              </a:p>
            </p:txBody>
          </p:sp>
          <p:sp>
            <p:nvSpPr>
              <p:cNvPr id="27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评价教育目标是否达成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评价教育内容和方法是否合适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评价教育效果是否显著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根据评价结果，不断改进和优化教育方案</a:t>
                </a:r>
                <a:endParaRPr/>
              </a:p>
            </p:txBody>
          </p:sp>
          <p:sp>
            <p:nvSpPr>
              <p:cNvPr id="27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护理健康教育的实施与评价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护理健康教育的具体内容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3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4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哮喘、慢性阻塞性肺病、肺炎等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教育内容：疾病知识、药物使用、呼吸功能锻炼、日常生活注意事项等</a:t>
                </a:r>
                <a:endParaRPr/>
              </a:p>
            </p:txBody>
          </p:sp>
          <p:sp>
            <p:nvSpPr>
              <p:cNvPr id="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呼吸系统疾病</a:t>
                </a:r>
                <a:endParaRPr/>
              </a:p>
            </p:txBody>
          </p:sp>
        </p:grpSp>
        <p:grpSp>
          <p:nvGrpSpPr>
            <p:cNvPr id="17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高血压、冠心病、心力衰竭等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教育内容：疾病知识、药物使用、心理调适、饮食指导等</a:t>
                </a:r>
                <a:endParaRPr/>
              </a:p>
            </p:txBody>
          </p:sp>
          <p:sp>
            <p:nvSpPr>
              <p:cNvPr id="1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心血管系统疾病</a:t>
                </a:r>
                <a:endParaRPr/>
              </a:p>
            </p:txBody>
          </p:sp>
        </p:grpSp>
        <p:grpSp>
          <p:nvGrpSpPr>
            <p:cNvPr id="20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胃溃疡、肝硬化、胆囊炎等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教育内容：疾病知识、药物使用、饮食调理、生活作息调整等</a:t>
                </a:r>
                <a:endParaRPr/>
              </a:p>
            </p:txBody>
          </p:sp>
          <p:sp>
            <p:nvSpPr>
              <p:cNvPr id="2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消化系统疾病</a:t>
                </a:r>
                <a:endParaRPr/>
              </a:p>
            </p:txBody>
          </p:sp>
        </p:grpSp>
      </p:grpSp>
      <p:pic>
        <p:nvPicPr>
          <p:cNvPr id="23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4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常见疾病的护理健康教育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https://d.book118.com/837122065046006043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护理健康教育PPT</vt:lpstr>
      <vt:lpstr>护理健康教育的概念与重要性</vt:lpstr>
      <vt:lpstr>PowerPoint Presentation</vt:lpstr>
      <vt:lpstr>PowerPoint Presentation</vt:lpstr>
      <vt:lpstr>PowerPoint Presentation</vt:lpstr>
      <vt:lpstr>护理健康教育的基本原则与方法</vt:lpstr>
      <vt:lpstr>PowerPoint Presentation</vt:lpstr>
      <vt:lpstr>PowerPoint Presentation</vt:lpstr>
      <vt:lpstr>PowerPoint Presentation</vt:lpstr>
      <vt:lpstr>护理健康教育的具体内容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2024-09-17T01:01:37.269</cp:lastPrinted>
  <dcterms:created xsi:type="dcterms:W3CDTF">2024-09-16T17:01:37Z</dcterms:created>
  <dcterms:modified xsi:type="dcterms:W3CDTF">2024-09-16T17:01:39Z</dcterms:modified>
</cp:coreProperties>
</file>