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69A446-E587-45F2-A9C8-3750B92A835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AC28B-B47A-48E0-AF78-5D4DEFEF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BABB9-4AD2-4AF0-8534-1996DF24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DC95C-7B9D-4BBA-8D99-B8DC427A8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A3410-2790-4EF6-B4AB-EF1C58E52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E51CEA-5CAB-4FF9-9C0C-E61ECC954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91F1B-FA41-47C8-A295-4D09F2460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94EAD-8E43-4F3B-A205-1821CB70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8EF70-DF21-4098-AADD-BE78F9ABD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A358B-24A3-49A5-BDC7-1911F850F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D681B-AE48-4BAF-96B8-ADE336A08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D6858-62AE-4FCD-9324-6B2448D0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3CFB1BA-6300-472A-8299-701746286E9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ED82867-9FDF-4BF8-88A8-ED9BCEA4EFB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22134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建筑建设与社会发展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建筑建设与社会发展简介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建筑设计与社会需求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建筑施工与城市发展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建筑管理与社会治理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建筑与社会文化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建筑与环境可持续发展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建筑建设与社会发展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建筑建设与社会发展简介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建筑建设的定义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建筑建设是通过设计、施工和管理等一系列活动，完成建筑物的建造和维护工作。建筑建设的过程涉及多个专业领域，需要协调各方资源和利益关系。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建筑在社会发展中的作用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提供舒适的生活和办公环境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人类生活和工作场所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体现当地文化和历史特色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文化、历史与社会发展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塑造城市的风貌和特色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城市景观和形象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促进相关产业的发展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经济发展带动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建筑建设对社会经济的贡献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建筑行业带动钢铁、水泥、玻璃等产业的发展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拉动相关产业发展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建筑建设创造大量就业机会，拉动地方经济发展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促进就业和经济增长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优质建筑提升城市文化底蕴和形象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提升城市整体形象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优质建筑吸引国内外投资，促进经济增长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吸引外来投资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当前建筑建设面临的挑战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建筑废弃物、能源浪费等问题日益突出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资源浪费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需要寻求绿色建筑、节能减排等可持续发展路径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建筑施工过程中产生的污染影响环境质量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建筑设计与社会需求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社会对建筑功能的需求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社会需求影响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先进技术对设计的影响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技术发展影响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传统建筑风格的影响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文化传统影响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美学需求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追求建筑美学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塑造城市形象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建筑安全标准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保障居民安全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社会需求对建筑设计的影响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功能性需求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满足功能性需求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提高使用效率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前，建筑设计越来越注重生态保护、节能减排、人文关怀等方面，体现了社会对可持续发展的追求。建筑师们积极探索新材料和技术，致力于建造环境友好、功能完善的建筑。这种发展趋势不仅符合人们对宜居环境的需求，也促进了建筑行业的创新与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建筑设计与社会需求的平衡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满足使用需求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功能性平衡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追求建筑艺术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美学性平衡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合理利用资源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经济性平衡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建筑设计的关键因素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设计的关键因素包括功能性、美学性、安全性、节能性等。建筑师在设计过程中需要综合考虑各种因素，以满足社会需求并实现建筑的可持续发展。功能性要求建筑满足使用需求，美学性要求建筑具有艺术感染力，安全性要求建筑结构牢固，节能性要求建筑环保节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建筑施工与城市发展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建筑施工的重要性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建筑施工是建筑建设的重要环节，直接影响建筑质量和进度。在施工过程中，严格控制质量和进度是确保建筑工程顺利进行的关键。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建筑施工与城市规划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建筑施工需要与城市规划相协调，保障城市建设的整体效果。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协调性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合理的建筑施工可以促进城市的可持续发展，创造更好的生活空间。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建筑施工必须符合城市规划的安全要求，确保施工过程中不会出现安全隐患。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绿色建筑施工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绿色建筑施工秉持节能环保理念，减少对环境的影响。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节能环保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采用可持续材料和技术是绿色建筑施工的重要标志，有利于资源的有效利用。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建筑施工过程中应增强环保意识，减少污染和资源浪费。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施工安全是建筑施工中的首要问题，应严格遵守各项安全规章制度。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培训施工人员的安全意识和技能，有效降低施工事故风险。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建筑施工需要确保施工质量符合标准要求，杜绝质量缺陷。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建立质量管理体系，加强施工过程监督，提升工程质量。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面对挑战，建筑施工需要不断引进新技术，提高建设效率和施工质量。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推动建筑工程领域的技术创新，不断提升施工水平和技术含量。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建筑施工的挑战与应对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建筑施工需要合理控制成本，确保工程经济稳健。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采用先进的成本管理工具和方法，提高成本管理效率。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建筑施工是建筑建设的关键环节，与城市发展密切相关。在未来，随着科技的发展和社会的需求，建筑施工将面临更多挑战和机遇。通过不断创新和提升，建筑施工行业将迎来更加美好的发展前景。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建筑管理与社会治理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关乎建筑寿命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提升建筑价值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确保建筑品质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https://d.book118.com/837122134042006054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建筑建设与社会发展</vt:lpstr>
      <vt:lpstr>目录</vt:lpstr>
      <vt:lpstr>第1章 建筑建设与社会发展简介</vt:lpstr>
      <vt:lpstr> </vt:lpstr>
      <vt:lpstr>建筑在社会发展中的作用</vt:lpstr>
      <vt:lpstr>建筑建设对社会经济的贡献</vt:lpstr>
      <vt:lpstr>当前建筑建设面临的挑战</vt:lpstr>
      <vt:lpstr>第2章 建筑设计与社会需求</vt:lpstr>
      <vt:lpstr>建筑设计的影响因素</vt:lpstr>
      <vt:lpstr>社会需求对建筑设计的影响</vt:lpstr>
      <vt:lpstr>建筑设计的发展趋势</vt:lpstr>
      <vt:lpstr>建筑设计与社会需求的平衡</vt:lpstr>
      <vt:lpstr> </vt:lpstr>
      <vt:lpstr>第3章 建筑施工与城市发展</vt:lpstr>
      <vt:lpstr> </vt:lpstr>
      <vt:lpstr>建筑施工与城市规划</vt:lpstr>
      <vt:lpstr>绿色建筑施工</vt:lpstr>
      <vt:lpstr>建筑施工的挑战与应对</vt:lpstr>
      <vt:lpstr>结语</vt:lpstr>
      <vt:lpstr>第四章 建筑管理与社会治理</vt:lpstr>
      <vt:lpstr>建筑管理的重要性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2024-09-28T12:03:11.436</cp:lastPrinted>
  <dcterms:created xsi:type="dcterms:W3CDTF">2024-09-28T04:03:11Z</dcterms:created>
  <dcterms:modified xsi:type="dcterms:W3CDTF">2024-09-28T04:03:13Z</dcterms:modified>
</cp:coreProperties>
</file>