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029E6-4767-41CB-93C0-E9C855731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56251-7C65-4949-B25A-2C8A30E17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DE55B-5322-4223-9293-3543EB2CE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ABFAD-2630-4EFF-8CC5-9D0834F9D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92BC1-896F-4E21-833A-29F823768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1EE02A-7987-4014-9C1C-99165278A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DFD251-8B3D-4941-9219-8962F08BE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4EF13-0CED-448D-BDD1-D17A561B7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E5C29-1EC6-4BA3-844A-24D21C91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D8F95-FDAB-46C9-81E0-3A5009A27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BE249-468E-4D06-8DA5-3A9DEF4B6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231051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保卫人员述职报告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汇报时间：202X-01-08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负责组织保安人员的招聘，确保队伍具备专业素质和良好的职业道德。定期开展业务培训，提高保安队伍的整体素质和应对突发事件的能力。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保安人员招聘与培训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根据不同岗位需求，制定明确的岗位职责和工作流程，确保保安人员清楚自己的职责范围和工作要求。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岗位职责制定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建立科学的考核体系，对保安人员的工作表现进行定期评估。同时，设立相应的奖惩机制，激励优秀员工，对工作不力的员工进行适当的处理。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考核与奖惩机制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保安队伍管理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安全巡逻与监控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制定巡逻计划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根据不同区域和时间段的特点，制定合理的安全巡逻计划，确保重点区域得到有效覆盖。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监控系统维护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定期对监控系统进行检查和维护，确保其正常运行。对于损坏的监控设备要及时维修或更换，保证监控无死角。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巡逻记录与报告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要求保安人员认真填写巡逻记录，及时报告异常情况。定期对巡逻记录进行分析，找出安全隐患和薄弱环节，采取相应措施加以改进。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消防通道与逃生路线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确保消防通道畅通无阻，逃生路线标识清晰。在紧急情况下，能够迅速组织人员疏散。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通过张贴宣传海报、组织培训等形式，提高员工和客户的消防安全意识。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定期对消防设施进行检查，确保灭火器、消防栓等设备处于良好状态。对于损坏或过期的消防设施要及时进行维修或更换。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消防安全检查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根据可能发生的突发事件，制定相应的应急预案。预案要详细列出应对措施、人员分工和资源调配方案，确保在紧急情况下能够迅速响应。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定期组织应急演练，提高保安人员应对突发事件的能力。同时，通过培训加强员工对应急预案的理解和掌握程度。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演练与培训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在发生突发事件后，迅速启动应急预案，组织人员开展处置工作。同时，对应急处置过程进行记录和分析，总结经验教训，不断完善应急预案和处置流程。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应急处置跟踪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应急处置与演练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保安人员岗前培训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确保新入职的保安人员具备基本的安保知识和技能，熟悉工作流程和职责。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针对保安人员的实际工作需要，定期开展消防安全、应急处理等方面的培训，提高安保能力。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对培训效果进行评估，及时发现和改进培训中的不足，提高培训质量。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保安人员培训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及时报告安全事件，确保相关部门和人员能够迅速响应。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安全事件报告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在安全事件发生时，迅速到达现场，采取有效措施控制事态发展。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对安全事件处理过程进行总结，吸取经验教训，提高应对突发事件的能力。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安全事件处理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定期对消防设施进行检查，确保设施完好有效。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对损坏或失效的消防设施进行维修保养，确保其正常运转。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设施维修保养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根据需要更新消防设施，提高消防安全保障水平。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消防设施更新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根据实际情况制定应急预案，明确应急处置流程和责任人。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定期组织应急预案演练，提高实际应对能力。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预案演练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对应急预案进行评估和改进，不断完善预案内容，提高预案的针对性和实用性。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预案评估与改进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https://d.book118.com/837123105134006032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2024-09-05T17:50:20.756</cp:lastPrinted>
  <dcterms:created xsi:type="dcterms:W3CDTF">2024-09-05T09:50:20Z</dcterms:created>
  <dcterms:modified xsi:type="dcterms:W3CDTF">2024-09-05T09:50:22Z</dcterms:modified>
</cp:coreProperties>
</file>