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9A6FD-7657-4C24-BDD7-BDCB28673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A4E73-466D-45AA-B9AF-37366C3C6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2C8DF-BB57-42D0-8183-56FAB88EA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733D3-A431-40B1-8440-082137A59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B6A7C8-50B7-4A50-9826-2B17DBEAE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33E0A2-E5FA-4640-B65F-826B25DAF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F14CBB-5A12-485F-A81B-19C2FD445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CFBE6-DABE-4DDA-BA76-FC101074B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1934A9-8DF7-41A6-962E-BFB3E7728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3EECE-D154-426A-A92E-42BB79E3A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18DD4-A909-4527-B7A5-B8C7ACD8F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2316206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肝癌护理病历书写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肝癌护理病历书写的内容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肝癌护理病历书写的规范和要求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肝癌护理病历书写的实际应用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肝癌护理病历书写的发展趋势和展望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记录患者病情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肝癌护理病历书写能够全面、详细地记录患者的病情状况，包括症状、体征、检查结果等，有助于医护人员了解患者病情变化和制定治疗方案。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规范化的肝癌护理病历书写能够提高护理工作的质量和效率，使医护人员更好地评估患者的病情和需求，提供更加精准的护理服务。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促进医患沟通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肝癌护理病历书写是医患之间沟通的重要工具，通过书写病历，医护人员能够向患者及家属解释治疗方案、病情状况等信息，增强医患之间的信任和理解。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肝癌护理病历书写的目的和意义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肝癌护理病历书写是医疗活动的原始记录，具有重要的法律依据，对于医疗纠纷、诉讼等情况具有重要的证明作用。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肝癌护理病历书写能够提供大量的临床数据和资料，对于医学研究和学术交流具有重要的参考价值，有助于推动肝癌治疗领域的进步和发展。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肝癌护理病历书写的重要性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科研价值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法律依据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肝癌护理病历书写的内容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联系方式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就诊时间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入院时间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出院时间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病史记录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既往病史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记录患者是否有其他疾病史，如肝炎、肝硬化等。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记录患者的生活习惯，如吸烟、饮酒等。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家族史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记录患者家族成员是否有肝癌等遗传疾病史。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记录患者的肝癌类型，如肝细胞癌、胆管细胞癌等。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转移情况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记录患者的肝癌分期，如早期、中期、晚期。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记录患者是否有肝癌转移。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诊断结果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记录患者的手术方式、手术时间、手术效果等。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手术方案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记录患者的化疗方案、化疗周期、化疗效果等。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化疗方案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记录患者是否接受其他治疗，如放疗、免疫治疗等。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其他治疗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记录患者的饮食情况，如营养状况、饮食偏好等。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记录患者的心理状况，如焦虑、抑郁等，以及相应的护理措施。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记录患者的疼痛情况，以及相应的护理措施。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https://d.book118.com/837123162062006052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2024-09-25T21:45:31.735</cp:lastPrinted>
  <dcterms:created xsi:type="dcterms:W3CDTF">2024-09-25T13:45:31Z</dcterms:created>
  <dcterms:modified xsi:type="dcterms:W3CDTF">2024-09-25T13:45:33Z</dcterms:modified>
</cp:coreProperties>
</file>