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57E6B-54D6-48FB-B955-9B4AF5A1E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377D5-4110-4F59-A883-9254D992D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4F0D2-3182-4507-8BA1-B387DA785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E7A1C-815C-4AB1-9FE9-43FAB5AB8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A8683-6C48-47DF-99C5-D52F7AD15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2BCFDE-7476-4CBE-8279-A9885836E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DDBA8C-6317-44EF-9759-7303A054D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11194-5E91-4EA5-9DAD-4AABEDDD2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23111-67D3-4DF8-BC96-5A736F20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722E8-8737-43CA-81DD-8EF7B8090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3167D-5F46-48D0-B0FB-4224DB48F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25052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如何有效管理生产设备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生产设备规划与选型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生产设备使用与维护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生产设备更新与改造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生产设备安全管理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生产设备信息化管理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有效的设备管理可以确保设备处于良好的运行状态，减少故障停机时间，提高生产效率。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保障产品质量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设备状态良好可确保产品生产的稳定性和一致性，从而提高产品质量。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降低维护成本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合理的设备维护和保养能够延长设备使用寿命，减少维修成本。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高效的设备管理有助于降低生产成本、提高生产效率，从而增强企业的市场竞争力。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确保设备稳定、高效运行，降低维护成本，提高生产效益。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预防为主，维修与保养相结合；全员参与，责任明确；持续改进，追求卓越。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涵盖生产线上所有设备，包括加工、检测、包装等各类设备。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根据设备类型、功能、使用频率等进行分类管理，便于制定相应的维护和保养计划。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设备管理的范围与分类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生产设备规划与选型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根据市场需求和产品定位，确定生产规模和工艺流程，从而确定所需设备种类和数量。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制定设备需求计划、评估现有设备状况、分析设备投资效益、制定设备更新和购置计划。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设备规划的依据与流程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设备规划流程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依据市场需求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设备应满足生产工艺要求，性能稳定可靠，适应性强。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设备应具有较高的性价比，考虑设备购置、运行、维护等方面的成本。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技术先进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设备应具备先进的技术水平，能够提高生产效率和产品质量。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设备应符合环保要求，低能耗、低排放，有利于可持续发展。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设备采购与验收管理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对比不同供应商的报价、质量、交货期等条件，选择合适的供应商。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明确设备规格、质量标准、验收方式、付款方式等条款，签订正式合同。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设备验收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按照合同约定的标准进行设备验收，确保设备性能和质量符合要求。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付款与售后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按照合同约定支付款项，并保留好相关发票和凭证；与供应商保持良好沟通，及时处理设备故障和问题。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生产设备使用与维护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根据设备特点和工艺要求，制定详细的操作规程，包括操作步骤、安全注意事项等。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确保员工熟悉并掌握设备操作规程，通过培训和考核确保员工具备操作资格。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在生产过程中，要求员工严格遵守操作规程，确保设备的正确使用和安全运行。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执行操作规程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设备操作规程的制定与执行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按照维护计划，定期对设备进行检查，包括外观、性能、安全等方面。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保养与润滑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根据设备要求，定期对设备进行润滑、清洁、紧固等保养工作，保持设备良好状态。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对设备的维护保养情况进行记录，发现问题及时报告并处理，确保设备的正常运行。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设备日常维护与保养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https://d.book118.com/837125052032006031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2024-09-03T06:32:36.747</cp:lastPrinted>
  <dcterms:created xsi:type="dcterms:W3CDTF">2024-09-02T22:32:36Z</dcterms:created>
  <dcterms:modified xsi:type="dcterms:W3CDTF">2024-09-02T22:32:38Z</dcterms:modified>
</cp:coreProperties>
</file>