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F92587-ECD4-4790-9D93-4AE4AB838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A2C9C-5E77-4256-8E12-4A66EB047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8C3887-BA45-484A-8990-AE39984D3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26090B-B941-4298-A7AE-6DDDE3BB84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105160-CC87-4D21-B4A9-B6740DBC3F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CF1A2D-8F94-4F57-9985-A61145F120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69D74A-B3D5-4B3F-8994-FDDDA806BC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7D7857-9336-4C2E-BDA5-08A7E7194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240BB8-2488-4D48-BE36-8F3F41F637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55DCB9-A44A-4A27-8A71-A62ACA480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AD70C6-4EAC-4BF7-927F-A96C76278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251641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家庭预防消毒</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家庭消毒的重要性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家庭消毒方法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家庭消毒注意事项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家庭消毒误区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家庭消毒实践建议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家庭消毒的重要性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45" r="2045"/>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消毒可以有效杀死或去除病原体，如细菌、病毒和真菌，从而降低疾病传播的风险。</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在家庭环境中，消毒可以防止病毒和细菌的滋生和传播，保护家人免受感染。</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定期进行家庭消毒可以降低家庭成员患上呼吸道和消化道疾病的风险。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预防疾病传播</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对于有免疫力较弱的家庭成员的家庭，定期进行家庭消毒尤为重要，可以提供额外的健康保障。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家庭消毒可以创造一个更健康、更安全的生活环境，让家人更安心地生活。</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732" b="173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575" b="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家庭消毒可以减少病菌的数量，降低家人感染疾病的风险，保障家人的健康。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保障家人健康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5542" r="55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75" r="166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家庭消毒可以消除异味和污渍，保持家庭的清洁和卫生。</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定期进行家庭消毒可以减少家庭成员患过敏性疾病的风险，提高生活质量。</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清洁的家庭环境有助于提高家庭成员的舒适度和幸福感，促进家庭和谐。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创造良好生活环境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家庭消毒方法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物理消毒法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自然光消毒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利用阳光中的紫外线杀灭细菌和病毒。定期将衣物、被褥等放在阳光下晾晒，可以有效消毒。</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高温消毒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利用高温杀灭细菌和病毒。可以将餐具、玩具等放入热水中煮沸消毒，或者使用烤箱、微波炉等高温设备进行消毒。</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紫外线消毒灯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使用紫外线消毒灯照射物品表面，可以杀灭细菌和病毒。但使用时要注意避免紫外线直接照射到人，以免对眼睛和皮肤造成伤害。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酒精消毒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使用75%浓度的医用酒精擦拭物品表面，可以杀灭细菌和病毒。但酒精易燃易爆，使用时要远离火源，并避免大量喷洒。</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漂白水消毒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将漂白水稀释后浸泡或擦拭物品表面，可以杀灭细菌和病毒。但漂白水有刺激性气味，使用时应佩戴口罩和手套，并确保通风良好。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84消毒液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将84消毒液稀释后浸泡或擦拭物品表面，可以杀灭细菌和病毒。但84消毒液有刺激性气味，使用时应佩戴口罩和手套，并确保通风良好。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8625" b="18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化学消毒法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家庭消毒注意事项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过度消毒可能破坏家庭环境中的菌群平衡，导致免疫系统无法正常发育，增加过敏和感染的风险。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保持家庭环境的清洁卫生，定期清洁家具、地面、窗户等，减少病菌滋生的机会。</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避免频繁使用消毒剂，特别是在没有明确污染的情况下。</a:t>
            </a:r>
          </a:p>
        </p:txBody>
      </p:sp>
      <p:pic>
        <p:nvPicPr>
          <p:cNvPr id="10" name="Picture 10"/>
          <p:cNvPicPr>
            <a:picLocks noChangeAspect="1"/>
          </p:cNvPicPr>
          <p:nvPr/>
        </p:nvPicPr>
        <p:blipFill>
          <a:blip r:embed="rId4"/>
          <a:srcRect t="7900" b="790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避免过度消毒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https://d.book118.com/837125164113006031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2024-09-03T22:00:02.165</cp:lastPrinted>
  <dcterms:created xsi:type="dcterms:W3CDTF">2024-09-03T14:00:02Z</dcterms:created>
  <dcterms:modified xsi:type="dcterms:W3CDTF">2024-09-03T14:00:04Z</dcterms:modified>
</cp:coreProperties>
</file>