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A17CD-70A5-4CA9-BF2B-353456028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CEDEB-CDFD-4F77-BE66-E50785E2E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61C08F-0479-46D8-843B-C83BED18E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1B4C2-FB26-4003-BAFC-CE51CF503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14C54-35DD-4ED9-B142-1418F55A5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62DBC9-7D20-4301-8DB7-16A9BFD21A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603CE5-8704-41F9-A5B9-E2E02E9DC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F1F95-62C9-4A27-B30D-624B4206F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C4C2B-3BE9-4432-BE62-4989260EE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BEF61-AD21-461E-94EA-A9A49AB3B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3098D-5EE9-45BE-8F62-3DAB5420A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260340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设立国际教育投资管理公司可行性研究报告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国际教育市场现状及趋势分析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设立国际教育投资管理公司的必要性和可行性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公司定位和业务模式设计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组织架构和人力资源计划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财务预测与融资方案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分析设立国际教育投资管理公司的可行性，包括市场需求、竞争态势、投资回报等方面，为决策者提供参考。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随着全球化进程的加速和教育市场的不断扩大，国际教育投资需求日益增长，设立专业的国际教育投资管理公司具有广阔的市场前景。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本报告将涵盖国际教育投资市场现状、竞争分析、投资回报预测、风险评估等方面，全面分析设立国际教育投资管理公司的可行性。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采用文献研究、市场调研、专家访谈等方法，收集相关数据和信息，进行深入分析和研究。同时，结合定量和定性分析方法，对研究结果进行客观评估。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报告范围和研究方法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国际教育市场现状及趋势分析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近年来，随着全球化和经济发展，国际教育市场规模持续扩大，特别是在亚洲、北美和欧洲等地区。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预计未来几年，国际教育市场将继续保持稳步增长，主要受益于家庭经济水平的提升、对优质教育资源的需求增加以及跨国教育和在线教育的快速发展。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国际教育市场规模和增长趋势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3" r="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消费者对国际教育的需求呈现多样化特点，包括学术提升、文化交流、语言学习、国际视野拓展等。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在选择国际教育产品时，消费者更注重品牌、口碑、教学质量和性价比等因素，同时倾向于选择提供个性化服务和综合解决方案的教育机构。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消费者需求和行为特点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行业竞争格局和发展趋势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当前国际教育市场竞争激烈，包括国际学校、语言培训机构、留学中介、在线教育平台等多种类型机构。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未来，行业将呈现以下发展趋势：一是数字化和智能化技术的应用将推动在线教育快速发展；二是教育机构将更加注重提供个性化、差异化的教学服务；三是跨国合作和教育资源共享将成为行业发展的重要方向。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设立国际教育投资管理公司的必要性和可行性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随着全球化进程的加速，国际教育需求不断增长，设立国际教育投资管理公司能够满足这一市场需求，提供专业的教育投资和管理服务。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教育资源优化配置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通过设立国际教育投资管理公司，可以更加有效地配置全球教育资源，提高教育投资效益，促进教育公平和优质教育的普及。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必要性分析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当前国家政策鼓励教育国际化发展，支持企业走出国门进行教育投资，为设立国际教育投资管理公司提供了良好的政策环境。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随着国内资本市场的不断发展和完善，越来越多的资本愿意投入到教育领域，为国际教育投资管理公司的设立提供了充足的资金支持。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资本支持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可以组建一支具备丰富国际教育经验和专业投资管理能力的团队，为公司的运营和发展提供有力保障。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专业团队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可行性分析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56" r="221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国际教育市场受多种因素影响，如政策调整、汇率波动等，可能导致投资回报不稳定。应对策略包括加强市场研究，密切关注政策动向和汇率变化，及时调整投资策略。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跨国教育投资涉及不同文化背景和教育体系，管理难度较大。应对策略包括建立完善的管理制度和流程，加强跨文化沟通和协作能力培训，提高管理团队的国际化水平。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不同国家法律法规存在差异，可能给跨国教育投资带来法律障碍。应对策略包括深入了解目标国家的法律法规，与当地专业律师团队合作，确保公司运营合规性。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风险评估与应对策略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公司定位和业务模式设计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公司致力于成为国际教育领域专业的投资管理机构，为国内外投资者提供优质的教育投资项目和专业的投资管理服务。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主要面向有国际教育投资需求的高净值人群、机构投资者以及寻求教育产业拓展的企业。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专注于国际教育投资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公司定位和目标客户群体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个性化投资组合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根据投资者的风险偏好、收益预期和投资期限等因素，为其量身定制个性化的国际教育投资组合。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投后管理服务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提供全方位的投后管理服务，包括项目监控、风险评估、资产配置调整等，确保投资者的利益最大化。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引入先进的数据分析技术和人工智能算法，对教育投资项目进行深度挖掘和价值评估，提高投资决策的科学性和准确性。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业务模式设计和创新点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https://d.book118.com/837126034053006051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2024-09-24T08:49:46.560</cp:lastPrinted>
  <dcterms:created xsi:type="dcterms:W3CDTF">2024-09-24T00:49:46Z</dcterms:created>
  <dcterms:modified xsi:type="dcterms:W3CDTF">2024-09-24T00:49:48Z</dcterms:modified>
</cp:coreProperties>
</file>