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712139-E7ED-465B-8FFE-89DC122F7C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169940-9640-4A75-9302-880FFC76F3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F0AEE6-003F-49E0-BDD0-51BD8C2188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B06ABC-0B71-482B-84C3-6FA5B397C2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E073DFF-8263-410F-BD54-EA168D5099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E9809F5-B53C-4189-9FB1-E3157E8D15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F0CAD7A-284C-40C2-B2C8-2344A1509D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DFCED0-47B5-4344-BAA0-38C40BDD28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95F764-C3F4-40BB-A842-1E0E420F11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289840-0D4F-4F87-8606-54E1272FF8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3C2A87-A2B7-4A9C-990C-EFB0A1DB03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37130146024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1004" y="845344"/>
            <a:ext cx="11029991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急性腰扭伤治疗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急性腰扭伤概述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急性腰扭伤的保守治疗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急性腰扭伤的手术治疗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急性腰扭伤的预防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急性腰扭伤治疗的误区与注意事项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急性腰扭伤概述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092" r="2709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0729" r="1072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634" r="3263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急性腰扭伤是指腰部肌肉、韧带等软组织因外力突然受到过度牵拉而引起的损伤，常导致腰部剧烈疼痛、僵硬和活动受限。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腰部疼痛、肿胀、压痛，腰部活动受限，严重者甚至无法站立或行走，部分患者还可能出现肌肉痉挛和皮下瘀血等症状。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定义与症状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急性腰扭伤的常见病因包括突然的腰部扭动、抬重物时姿势不当、跌倒等外力作用，以及腰部慢性劳损、脊柱退行性病变等内在因素。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当腰部受到外力作用时，肌肉、韧带等软组织受到过度牵拉，导致微细纤维撕裂、出血、水肿等病理改变，引发疼痛和活动受限。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病因与发病机制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发病机制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根据患者的病史、症状和体征，结合影像学检查（如X线、CT或MRI）结果，可作出急性腰扭伤的诊断。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鉴别诊断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需要与腰椎间盘突出症、腰椎骨折、脊柱肿瘤等其他腰部疾病进行鉴别。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t="5729" b="572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诊断与鉴别诊断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急性腰扭伤的保守治疗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休息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急性腰扭伤后应立即停止活动，避免进一步损伤。适当的休息有助于减轻疼痛和肿胀。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冷敷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在受伤后24-48小时内，使用冰袋或冷毛巾敷在受伤部位，每次敷15-20分钟，每2-3小时敷一次，有助于减轻疼痛和肿胀。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休息与冷敷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6667" b="16667"/>
          <a:stretch>
            <a:fillRect/>
          </a:stretch>
        </p:blipFill>
        <p:spPr>
          <a:xfrm>
            <a:off x="939482" y="1415327"/>
            <a:ext cx="4843295" cy="4843296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如布洛芬、阿司匹林等非处方药可以缓解疼痛和消炎。但需遵循药物说明书的剂量和使用方法。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非处方药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对于严重的急性腰扭伤，医生可能会开具处方药，如强效的止痛药或肌肉松弛剂。需在医生的指导下使用。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处方药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药物治疗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8950" b="2895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3794" b="379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物理治疗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按摩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轻柔的按摩有助于缓解肌肉紧张和疼痛。但需注意按摩的技巧和力度，避免加重损伤。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拉伸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适当的拉伸可以帮助放松紧张的肌肉，预防再次扭伤。建议在专业人士的指导下进行。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康复锻炼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针对腰部核心肌群的康复锻炼有助于增强腰部肌肉力量，预防腰扭伤的再次发生。可根据个人情况在医生或康复师的指导下进行。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急性腰扭伤的手术治疗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https://d.book118.com/837130146024006033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2024-09-06T08:42:02.053</cp:lastPrinted>
  <dcterms:created xsi:type="dcterms:W3CDTF">2024-09-06T00:42:02Z</dcterms:created>
  <dcterms:modified xsi:type="dcterms:W3CDTF">2024-09-06T00:42:04Z</dcterms:modified>
</cp:coreProperties>
</file>