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F75B7A-3434-4895-A5A5-259BDDC15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2A852-2878-4743-990C-35C5D34CF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295C69-CFBE-4093-89BB-8D077A958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5FF4B1-89A0-47C4-8BC3-A1F13BB82C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3522DC-F03F-40DB-9CA5-B56180122B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8EC8A3-567E-433D-945C-916826080C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F47A3C-B686-4095-8CC0-F6FD546E37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876AB-9EE9-425C-88B1-A1D2718C2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8CF37-711B-4E62-AD63-BC433DD2E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D3D859-9B5E-4D85-BFDD-87C4F9CA8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62EFE7-6DEE-493A-86E9-7858C4F04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131061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食品安全标准解读与应用</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食品安全标准概述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食品安全标准解读</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食品安全标准应用实例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企业如何遵循食品安全标准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政府监管部门在食品安全标准实施中的作用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食品安全标准概述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910" r="3691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食品安全标准是指为确保食品在生产、加工、运输、储存等环节中不对人体健康产生危害而制定的一系列技术法规和规范。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食品安全标准定义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确保食品质量和安全，维护消费者健康，促进食品行业健康发展，提高食品国际贸易竞争力。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食品安全标准作用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93" b="189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以CAC（国际食品法典委员会）标准为代表，各国根据自身国情和食品产业特点制定相应标准。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形成以《食品安全法》为统领，以《食品安全国家标准》为主体的标准体系，涵盖食品生产、加工、运输、储存等各个环节。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国内外食品安全标准现状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中国食品安全标准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国际食品安全标准</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3208" b="132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包括基础标准、产品标准、卫生规范标准、检验方法与规程等。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涉及食品中有毒有害物质限量、食品添加剂使用、食品营养强化剂使用、食品标签标识、食品生产经营过程卫生要求等。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食品安全标准分类与内容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食品安全标准解读</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根据食品安全国家标准，明确规定了允许在食品中使用的添加剂种类，包括防腐剂、抗氧化剂、着色剂等。</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针对不同种类的食品，规定了添加剂的最大使用限量，确保食品中添加剂的含量不会对人体健康产生不良影响。</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食品生产企业在产品标签上应明确标识所使用的添加剂名称和含量，以便消费者了解产品成分。</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允许使用的添加剂种类</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添加剂的使用限量</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添加剂的标识要求</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食品添加剂使用标准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8" r="14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食品安全标准中对食品中可能出现的污染物进行了分类，如重金属、农药残留、生物毒素等。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污染物的种类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针对不同食品类别和污染物种类，制定了相应的限量标准，确保食品中的污染物含量不会对消费者健康构成威胁。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污染物的限量要求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要求食品生产企业在生产过程中采取必要的污染控制措施，降低食品受污染的风险。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食品生产过程中的污染控制措施</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食品中污染物限量标准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根据农药使用的种类和频率，食品安全标准中列出了可能在食品中残留的农药种类。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农药残留的种类</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针对不同食品类别和农药种类，制定了农药在食品中的最大残留限量，确保食品中的农药残留量不会对消费者健康产生危害。</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农药最大残留限量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食品安全标准中规定了农药残留的检测方法和程序，确保检测结果的准确性和可靠性。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农药残留的检测方法</a:t>
            </a:r>
          </a:p>
        </p:txBody>
      </p:sp>
      <p:pic>
        <p:nvPicPr>
          <p:cNvPr id="9" name="Picture 9"/>
          <p:cNvPicPr>
            <a:picLocks noChangeAspect="1"/>
          </p:cNvPicPr>
          <p:nvPr/>
        </p:nvPicPr>
        <p:blipFill>
          <a:blip r:embed="rId2"/>
          <a:srcRect l="2500" r="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食品中农药最大残留限量标准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2417" r="224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营养强化剂的标识要求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要求食品生产企业在产品标签上明确标识所使用的营养强化剂名称和含量，以便消费者了解产品的营养成分。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允许使用的营养强化剂种类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食品安全标准中明确规定了允许在食品中使用的营养强化剂种类，如维生素、矿物质等。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营养强化剂的使用限量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针对不同种类的食品和营养强化剂，规定了相应的使用限量，确保食品中营养强化剂的含量符合人体健康需求。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食品营养强化剂使用标准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食品安全标准应用实例</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750" r="11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原料乳验收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严格控制原料乳的质量，包括理化指标、微生物指标和掺杂物质的检测。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加工过程控制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确保加工过程的卫生条件，包括设备清洗消毒、车间环境控制等。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产品检验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对乳制品进行严格的检验，包括感官指标、理化指标和微生物指标的检测，确保产品质量安全。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乳制品生产过程中的安全控制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原料肉验收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严格控制原料肉的质量，包括新鲜度、瘦肉率、脂肪含量等指标。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加工过程控制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确保加工过程的卫生条件，包括设备清洗消毒、车间温度湿度控制等。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产品检验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对肉制品进行严格的检验，包括感官指标、理化指标和微生物指标的检测，确保产品质量安全。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肉制品加工过程中的卫生要求</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加工过程控制</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确保加工过程的卫生条件，包括设备清洗消毒、工艺参数控制等。</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产品检验</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对饮料进行严格的检验，包括感官指标、理化指标和微生物指标的检测，确保产品质量安全。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原料验收</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严格控制原料的质量，包括水、糖、酸等原料的验收标准。</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饮料生产过程中的质量控制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https://d.book118.com/837131061066006033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2024-09-06T22:12:30.242</cp:lastPrinted>
  <dcterms:created xsi:type="dcterms:W3CDTF">2024-09-06T14:12:30Z</dcterms:created>
  <dcterms:modified xsi:type="dcterms:W3CDTF">2024-09-06T14:12:32Z</dcterms:modified>
</cp:coreProperties>
</file>