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3346EC-A8D5-4913-97A2-A284613582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42BF10-AEDB-4593-9378-A1FB267E4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FBA534-5027-414C-8656-7AE0B18C7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F1DDA1-B1A8-41BE-ACA9-D1A846442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1597D3-7732-4463-A43B-237D50726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C0634A-378A-4CBA-A561-3E4BBC1D9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36896A-95D6-45AD-9581-E270C2FA0C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CEF110-B4A6-4903-85DC-75181F8CCC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9AD539-3A04-48EC-8B1D-9423AC575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A521E8-5C8C-4B9E-B14B-763EE2AC0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6D7B1D-13FA-4D2D-8813-95426454B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713200410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优化方案的可行性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优化方案内容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可行性分析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风险评估与对策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实施保障措施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随着科技的快速发展和市场竞争的日益激烈，企业需要不断提升自身实力以应对各种挑战。优化方案作为一种提升企业实力的有效手段，受到了广泛关注。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目的阐述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本文旨在探讨优化方案的可行性，为企业决策者提供科学依据和参考，以推动企业实现可持续发展。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4036" r="2403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493" r="249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873" b="787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873" b="787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优化方案简介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方案内容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27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优化方案包括对企业内部管理流程、技术研发、市场营销等多个方面的全面优化，旨在提升企业整体运营效率和市场竞争力。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方案特点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该方案注重实效性、可操作性和创新性，结合企业实际情况量身定制，确保方案的有效实施和成果产出。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预期效果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27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通过实施优化方案，企业可望实现管理效率提升、技术创新能力增强、市场份额扩大等目标，进而提升企业整体实力和盈利水平。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优化方案内容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流程优化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技术升级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培训提升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具体优化措施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简化业务流程，减少冗余环节，提高整体运作效率。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优化资源配置，实现资源共享，降低成本。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引入先进技术，提升产品性能，满足市场需求。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加强员工培训，提高员工技能水平，增强团队凝聚力。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通过流程优化和技术升级，提高生产效率和管理效率。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提高效率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通过资源整合和共享，降低生产成本和运营成本。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降低成本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通过技术升级和培训提升，提高产品质量和服务质量。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提升质量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综合提升企业的核心竞争力，实现可持续发展。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增强竞争力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预期效果与目标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明确各项优化措施的具体内容、责任人和实施步骤。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制定详细实施方案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根据企业实际情况，合理安排各项优化措施的实施时间，确保计划的顺利进行。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安排实施时间表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在实施过程中，密切关注实施效果，根据实际情况进行及时调整和优化，确保达到预期目标。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监控与调整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实施计划与时间表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可行性分析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技术方案成熟度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评估所提出的技术方案是否成熟、稳定，并已在类似项目或领域中得到成功应用。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技术资源配备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分析项目所需的技术资源，如技术人员、设备、软件等，是否齐备且满足项目需求。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技术风险及应对措施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识别技术方案中可能存在的技术风险，并制定相应的应对措施和预案。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技术可行性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敏感性分析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分析关键经济因素的变化对项目经济指标的影响程度，以确定经济可行性的稳定性。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投资成本分析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详细列出项目的投资成本，包括直接成本和间接成本，并进行合理的估算和预算。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收益预测及回报期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预测项目实施后的经济效益，计算投资回报期，评估项目的经济可行性。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经济可行性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社会效益评估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评估项目实施后对社会带来的积极影响，如提高就业率、改善民生等。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社会风险及应对措施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分析项目可能带来的社会风险，如舆论压力、社会稳定等，并制定相应的应对措施。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社会资源利用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分析项目是否能够充分利用和整合社会资源，实现资源的最优配置。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社会可行性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环境影响评估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评估项目实施对环境可能产生的影响，如排放污染物、破坏生态等。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环保措施及投入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制定环保措施和方案，确保项目实施过程中的环保投入和效果。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环境监测与治理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建立环境监测和治理机制，对项目实施后的环境进行持续监测和治理，确保环境可行性。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环境可行性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https://d.book118.com/837132004104006042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2024-09-15T20:21:28.548</cp:lastPrinted>
  <dcterms:created xsi:type="dcterms:W3CDTF">2024-09-15T12:21:28Z</dcterms:created>
  <dcterms:modified xsi:type="dcterms:W3CDTF">2024-09-15T12:21:30Z</dcterms:modified>
</cp:coreProperties>
</file>