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30734-2AB3-4B56-99F4-0A46634A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C6C43-D735-4F39-8776-0CEF3D55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38B28-F7E3-471F-87D8-F16E753C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5C102-F272-4425-8DEF-1C54A207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860D5-8FB5-4DC3-B764-ECB94504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6118A-B420-4CFB-8CF1-060FFF8F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D7ED2-35A3-4356-AA51-D2043369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89841-4FB4-4E27-9C38-52B8680EB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215C2-D9B9-42E4-B84E-14CCA35C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DF8BF-941E-4D15-9275-AFA424E8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5C5AA-A900-442A-B4BD-B651A0D5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301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警示制度PPT\n## 1.护理安全警示制度的重要性及意义\n### 1.1护理安全警示制度对保障患者安全的作用\n### 1.2护理安全警示制度对提高护理质量的意义\n### 1.3护理安全警示制度对降低医疗纠纷的风险\n## 2.护理安全警示制度的实施与执行\n### 2.1护理安全警示制度的制定与完善\n### 2.2护理安全警示制度的培训与宣传\n### 2.3护理安全警示制度的监督与执行\n## 3.护理安全警示制度中的典型案例分析\n### 3.1护理安全警示制度在输液过程中的应用案例分析\n### 3.2护理安全警示制度在护理操作中的应用案例分析\n### 3.3护理安全警示制度在患者护理管理中的应用案例分析\n## 4.护理安全警示制度的持续改进与优化\n### 4.1护理安全警示制度在实施过程中存在的问题及原因分析\n### 4.2护理安全警示制度的持续改进措施与方案\n### 4.3护理安全警示制度的优化与完善\n## 5.护理安全警示制度对未来护理工作的启示\n### 5.1护理安全警示制度对提高护理人员安全意识的启示\n### 5.2护理安全警示制度对提高护理管理水平的启示\n### 5.3护理安全警示制度对提高患者满意度的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护理安全警示制度PPT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护理安全警示制度的重要性及意义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提高患者对护理安全的认知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警示标识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安全提示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，增强患者对护理安全的重视程度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提高患者对护理过程中潜在风险的认知，增强自我保护意识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降低患者在护理过程中的风险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，减少护理差错的发生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，提高护理人员的安全意识和服务水平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护理安全隐患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，避免患者受到伤害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，维护患者合法权益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护理安全警示制度对保障患者安全的作用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规范护理行为</a:t>
                </a:r>
                <a:endParaRPr/>
              </a:p>
            </p:txBody>
          </p:sp>
          <p:sp>
            <p:nvSpPr>
              <p:cNvPr id="1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护理操作规程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，提高护理工作的规范化程度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警示标识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安全提示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，引导护理人员规范操作</a:t>
                </a:r>
                <a:endParaRPr/>
              </a:p>
            </p:txBody>
          </p:sp>
        </p:grpSp>
        <p:grpSp>
          <p:nvGrpSpPr>
            <p:cNvPr id="1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，提高护理人员的业务水平和应急能力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护理工作流程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，减少护理工作中的低效环节</a:t>
                </a:r>
                <a:endParaRPr/>
              </a:p>
            </p:txBody>
          </p:sp>
        </p:grpSp>
        <p:grpSp>
          <p:nvGrpSpPr>
            <p:cNvPr id="1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保障护理安全</a:t>
                </a:r>
                <a:endParaRPr/>
              </a:p>
            </p:txBody>
          </p:sp>
          <p:sp>
            <p:nvSpPr>
              <p:cNvPr id="1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护理安全管理制度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，确保护理工作的安全进行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护理质量监控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，及时发现并处理护理安全隐患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护理安全警示制度对提高护理质量的意义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护理安全警示制度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，提高护理服务质量，降低医疗纠纷风险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增强患者对护理工作的信任度，提高患者满意度</a:t>
                </a:r>
                <a:endParaRPr/>
              </a:p>
            </p:txBody>
          </p:sp>
          <p:sp>
            <p:nvSpPr>
              <p:cNvPr id="20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0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保护医护人员权益</a:t>
                </a:r>
                <a:endParaRPr/>
              </a:p>
            </p:txBody>
          </p:sp>
          <p:sp>
            <p:nvSpPr>
              <p:cNvPr id="2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，避免因护理差错引发的医疗纠纷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，保障医护人员的合法权益</a:t>
                </a:r>
                <a:endParaRPr/>
              </a:p>
            </p:txBody>
          </p:sp>
        </p:grpSp>
        <p:grpSp>
          <p:nvGrpSpPr>
            <p:cNvPr id="20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维护医院声誉</a:t>
                </a:r>
                <a:endParaRPr/>
              </a:p>
            </p:txBody>
          </p:sp>
          <p:sp>
            <p:nvSpPr>
              <p:cNvPr id="20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护理安全警示制度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，提高医院的整体管理水平和服务质量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降低医疗纠纷风险，维护医院的良好声誉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护理安全警示制度对降低医疗纠纷的风险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护理安全警示制度的实施与执行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制定护理安全警示制度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医院实际情况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，制定护理安全警示制度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护理安全警示制度，确保其适用性和有效性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完善护理安全警示制度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，明确护理安全警示制度的执行要求和监督机制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，提高护理人员对护理安全警示制度的理解和执行能力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护理安全警示制度的制定与完善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护理安全警示制度的培训与宣传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护理安全警示制度培训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，提高护理人员的安全意识和风险防范能力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，提高护理人员对护理安全警示制度的理解和应用能力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普及护理安全警示制度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等形式，普及护理安全警示制度的相关知识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，拓宽护理安全警示制度的宣传渠道，提高患者的认知度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护理安全警示制度的监督与执行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加强护理安全警示制度的监督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护理安全监督机制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，确保护理安全警示制度的执行力度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护理安全警示制度的执行情况，及时发现问题并进行整改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严格护理安全警示制度的执行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护理人员应严格遵守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护理安全警示制度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，确保护理工作的安全进行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的整改，防止类似事件的再次发生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护理安全警示制度中的典型案例分析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分析输液过程中的安全隐患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输液过程中可能出现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分析安全隐患的原因，如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输液速度不当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制定输液过程中的安全警示措施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三查七对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制度，确保输液过程的准确性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安全警示标识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，提醒护理人员注意输液过程中的安全隐患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降低输液过程中的安全风险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，提高护理人员对输液过程中安全隐患的预防和处理能力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，确保输液过程的安全进行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护理安全警示制度在输液过程中的应用案例分析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https://d.book118.com/837133013005006042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护理安全警示制度PPT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2024-09-15T02:28:39.833</cp:lastPrinted>
  <dcterms:created xsi:type="dcterms:W3CDTF">2024-09-14T18:28:39Z</dcterms:created>
  <dcterms:modified xsi:type="dcterms:W3CDTF">2024-09-14T18:28:41Z</dcterms:modified>
</cp:coreProperties>
</file>