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323F7A-9284-4834-B5EA-F023E973C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06818-A361-4EA7-9FEB-F2D23B151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06CF64-C7A5-4B53-AFFD-947E01AF0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51B660-3A99-44E4-9549-732A5F430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11E92B-B0DA-46D2-80C8-206FA5337C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F5E355-BBF5-4BCD-A6D1-11DEF39AE3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FD2405-DB5B-4BFC-A9A4-3FF49829E3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4C5464-B435-44AE-ACF6-CB25D23671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665EAF-095A-49D6-B93E-D16C62020B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B9812-8F26-459F-9ED7-B859B474C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EAD79-D974-41C6-B9FE-17C6436E4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3311406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新能源行业市场前景分析</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新能源行业市场分析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新能源行业技术进展与趋势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新能源行业应用前景展望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新能源行业投资机会与风险分析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新能源行业挑战与应对策略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新能源行业概述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新能源行业是指利用可再生能源和清洁能源进行生产、研发、应用等一系列活动的产业领域。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新能源主要包括太阳能、风能、水能、生物质能、地热能等，每种能源都有其特定的应用领域和技术要求。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7" b="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新能源行业的发展经历了技术研发、试点示范、规模化应用等阶段，目前正处于快速发展期。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新能源行业已经成为全球范围内备受关注的产业之一，各国政府和企业纷纷加大投入，推动新能源技术的研发和应用。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国际政策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全球各国政府普遍重视新能源行业的发展，通过制定相关政策和法规，鼓励和支持新能源技术的研发和应用。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国内政策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中国政府将新能源行业列为战略性新兴产业之一，制定了一系列政策和规划，推动新能源行业的快速发展。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法规标准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国内外相关机构和组织制定了一系列新能源技术和产品的标准和规范，为新能源行业的健康发展提供了保障。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新能源行业市场分析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随着全球对可再生能源的需求不断增长，新能源行业市场规模持续扩大。预计未来几年，新能源行业市场规模将继续保持快速增长。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受益于技术进步、政策扶持和环保意识提高，新能源行业增长趋势明显。太阳能、风能、电动汽车等领域的发展尤为迅速，将成为推动新能源行业增长的主要动力。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新能源行业竞争激烈，市场参与者众多。国际知名企业和国内龙头企业占据市场主导地位，但中小企业也在逐渐崛起，形成多元化的竞争格局。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包括国际知名的新能源企业，如特斯拉、太阳能公司SunPower等，以及国内龙头企业，如比亚迪、金风科技等。这些企业在技术研发、品牌建设和市场拓展等方面具有明显优势。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客户对新能源产品的需求日益多样化，包括高效、安全、环保等方面。同时，客户对产品的品质和售后服务也有较高要求。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消费特点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新能源产品的消费者以年轻人和环保意识较强的人群为主。他们注重产品品质和消费体验，愿意为高品质的新能源产品支付更高的价格。此外，企业客户也是新能源产品的重要消费者，他们对产品的性能、稳定性和成本效益有较高要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客户需求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客户需求及消费特点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新能源行业技术进展与趋势</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光伏电池转换效率不断提升，新型材料如钙钛矿的应用有望降低成本。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太阳能光伏技术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风能技术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167" r="8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电动汽车技术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大型风机、海上风电及储能技术的研发成为关注焦点，提高风能利用率和稳定性。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电池技术持续创新，充电速度和续航里程不断提升，驱动电动汽车市场快速发展。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关键技术研发动态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成本降低</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技术进步推动新能源产业链各环节成本不断降低，提高市场竞争力。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效率提升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新技术的应用提高了能源转换和利用效率，有助于实现可持续发展。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产业融合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新能源技术与传统产业的融合，为传统产业升级提供了新动力。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技术创新对产业影响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人工智能、大数据等技术在新能源领域的应用将推动产业向智能化发展。</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436" r="21436"/>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智能化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多种新能源技术的融合发展，将形成互补优势，提高能源供应安全性。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多元化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环保意识的提高将推动新能源产业更加注重绿色、低碳发展。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绿色化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未来技术发展趋势预测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新能源行业应用前景展望</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https://d.book118.com/837133114063006035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2024-09-09T21:22:50.147</cp:lastPrinted>
  <dcterms:created xsi:type="dcterms:W3CDTF">2024-09-09T13:22:50Z</dcterms:created>
  <dcterms:modified xsi:type="dcterms:W3CDTF">2024-09-09T13:22:52Z</dcterms:modified>
</cp:coreProperties>
</file>