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2CFDC-782B-4587-AC5F-D9E766030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F2366-6A9E-402D-90D1-2A2B4E2E9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23A05-3C40-44F8-809B-DEB88C7BD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86064-BE0D-4066-AFB8-E033A2867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A1D4A6-0B1C-4432-9E73-44D5B4D9F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68721A-7526-4D60-AD5B-288587F0F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1C7333-1D47-4E57-A1B6-64828BB45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D3352-313E-4F17-9376-4D4781CEB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BC1A9-6CF2-453B-9251-E17DA0BA0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AF66E-8501-45A2-B767-F4538936B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102F9-B260-4B76-BE70-9E87CD61D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3400414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无创机械通气的临床应用小讲课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无创机械通气的基本介绍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无创机械通气在临床的应用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无创机械通气的工作原理及操作流程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无创机械通气在临床应用中的案例分享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无创机械通气的前景展望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无创机械通气的基本介绍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无创机械通气是指通过口鼻面罩、鼻罩等无创方式将呼吸机与患者相连，以辅助患者呼吸的通气方式。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无创机械通气通过提供正压支持，帮助患者克服气道阻力，改善通气功能，从而缓解呼吸衰竭的症状。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无创机械通气技术自20世纪80年代开始发展，经历了口鼻面罩、鼻罩等不同通气方式的改进，目前已经成为临床治疗呼吸衰竭的重要手段。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目前，无创机械通气在临床中广泛应用于各种原因引起的呼吸衰竭，如慢性阻塞性肺疾病（COPD）、睡眠呼吸暂停综合症（SAS）等。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17" r="15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无创机械通气主要分为持续气道正压（CPAP）和双水平正压通气（BiPAP）两种类型。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无创机械通气具有无创伤、患者舒适度高、可间歇使用等特点，同时能够减少并发症的发生，提高患者的生活质量。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无创机械通气在临床的应用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无创机械通气可以作为呼吸衰竭的辅助治疗手段，帮助患者改善氧合和通气功能。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呼吸衰竭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无创机械通气常用于稳定期COPD患者的治疗，以改善呼吸功能和生活质量。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无创机械通气也可用于治疗睡眠呼吸暂停综合症，通过改善夜间呼吸状况，减轻症状。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睡眠呼吸暂停综合症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对于重症肌无力导致的呼吸肌无力，无创机械通气可以作为一种临时替代治疗手段。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重症肌无力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主要用于治疗各种原因引起的呼吸衰竭、COPD稳定期、睡眠呼吸暂停综合症等。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无创机械通气禁用于呼吸道大量痰液、严重意识障碍、无法配合治疗的患者。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无创机械通气无需建立人工气道，患者易于接受；可减少并发症的发生，如感染、出血等；操作简便，可快速改善患者呼吸功能。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无创机械通气对患者的配合度要求较高，需要患者能够适应面罩等装置；对于严重呼吸衰竭或呼吸道大量痰液的患者，治疗效果可能不佳。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无创机械通气的工作原理及操作流程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https://d.book118.com/837134004142006033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2024-09-07T08:29:00.589</cp:lastPrinted>
  <dcterms:created xsi:type="dcterms:W3CDTF">2024-09-07T00:29:00Z</dcterms:created>
  <dcterms:modified xsi:type="dcterms:W3CDTF">2024-09-07T00:29:02Z</dcterms:modified>
</cp:coreProperties>
</file>