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FB41E-6F18-4D02-BB19-FF9BD53B0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E625C-8E72-4DFC-A6A6-E3A900AF4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356E0-EE09-416D-B8E8-D69B77D1F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09DE8-888D-43C1-BD17-47C2005C0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22BDC-5C35-4608-A31E-3562C7AA2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233824-E448-4D9C-A138-1211965E6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23856E-8DA0-45CD-8BA4-01045ACB3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5DA39-8EE2-4546-96CA-699507E5B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18261-1908-44D8-A8E9-22B0D471D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B1A7C-2812-49ED-8DFA-5895082E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4A2BE-C690-40F6-8275-62739F91A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3501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电子行业操作规范与验收标准培训课件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操作规范与验收标准实施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电子行业作为全球最大的制造业之一，持续保持稳定增长，涉及领域广泛，包括通信、计算机、消费电子等。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随着人工智能、物联网、5G等新兴技术的发展，电子行业正处于技术创新的前沿，推动产业升级和变革。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电子行业全球化程度日益加深，产业链上下游企业紧密合作，形成高效的供应链和产业链整合。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全球化与产业链整合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消费电子产品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包括电视、音响、数码相机等，具有多样化、个性化、智能化的特点，满足消费者日益增长的娱乐和生活需求。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包括手机、基站、交换机等，具有高速数据传输和处理能力，支持多种通信协议和标准。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包括个人电脑、服务器、数据中心等，具备强大的计算能力和数据存储功能，是信息化时代的核心设备。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电子产品分类与特点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电子行业需遵守国内外相关法律法规，如《电子信息产品污染控制管理办法》、《欧盟RoHS指令》等，确保产品环保、安全等方面的合规性。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电子行业涉及多个领域和细分行业，各领域均有相应的行业标准，如通信行业的3GPP、计算机行业的IEEE等，用于规范产品设计、生产、测试等环节。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为确保电子产品的质量和安全性能，国际认证机构如UL、CE、FCC等提供产品测试和认证服务，帮助企业拓展国际市场。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国际认证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行业法规与标准概述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生产计划与排程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根据订单和产品特性，制定详细的生产计划和排程，确保按时交付。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工艺纪律与操作规范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严格遵守工艺纪律，按照作业指导书进行规范操作，确保产品质量和生产安全。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生产线布局与流程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合理规划生产线布局，明确各工序的职责和衔接，确保生产流程顺畅。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制定设备操作规程，明确设备启动、运行、停止等操作步骤和注意事项。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设备操作规程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建立设备维护与保养制度，定期对设备进行维护、保养和检查，确保设备处于良好状态。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对设备故障进行及时响应和处理，记录并分析故障原因，采取预防措施避免类似故障再次发生。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设备操作与维护规范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01" r="1870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物料采购与验收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建立物料采购和验收制度，确保采购的物料符合质量要求，并按照规定的程序进行验收。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物料存储与保管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合理规划物料存储区域，采取适当的保管措施，防止物料损坏、变质或丢失。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物料使用与记录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建立物料使用台账，记录物料的领用、使用和结存情况，确保物料使用可追溯。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物料管理与使用规范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建立健全安全生产责任制，明确各级人员的安全职责，确保安全生产工作得到有效落实。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安全培训与演练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定期开展安全培训和演练，提高员工的安全意识和应急处理能力。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环保法规遵守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严格遵守国家和地方环保法规，采取必要的环保措施，减少生产对环境的影响。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安全生产与环保要求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产品表面应无损伤、无污染、无变形，颜色均匀一致。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尺寸精度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产品尺寸应符合设计图纸要求，尺寸公差在允许范围内。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电气性能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产品电气性能应符合相关标准，如耐压、绝缘电阻、接地电阻等。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可靠性测试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产品应进行可靠性测试，如高温、低温、湿热等环境下的性能测试。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产品质量验收标准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应提供完整的工艺流程图，包括各工序的名称、设备、工艺参数等。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关键工序控制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对关键工序应进行严格控制，确保产品质量稳定。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工艺纪律检查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定期对工艺纪律进行检查，确保各工序按规范操作。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工艺改进与创新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鼓励工艺改进与创新，提高生产效率和产品质量。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工艺流程验收标准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应提供完整的设备清单，包括设备名称、型号、规格、数量等。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设备清单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设备安装应符合相关规范，调试结果应满足设计要求。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设备应能稳定运行，维护方便，故障率低。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设备运行与维护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设备应符合安全与环保要求，如噪音、排放等。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设备安全与环保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设备性能验收标准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https://d.book118.com/837135012016006035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2024-09-09T09:16:24.606</cp:lastPrinted>
  <dcterms:created xsi:type="dcterms:W3CDTF">2024-09-09T01:16:24Z</dcterms:created>
  <dcterms:modified xsi:type="dcterms:W3CDTF">2024-09-09T01:16:26Z</dcterms:modified>
</cp:coreProperties>
</file>