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E8CF2-4580-4E31-BAA3-EEBCE15D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4765D-E174-4414-8A7A-1597097D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0D7DB-3519-4080-940D-BE1E98579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19FE6-36F7-44D1-BA97-C989D333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FC64B-D1DB-43C6-9308-178FA5DB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9D632-7E5B-4C01-8F1A-CAE39AD2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72720-7431-4801-9002-4329E377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12335-6AE8-45A8-B681-68385BAB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E7FA6-BEF6-4169-A2EB-B2FCAC7A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4EB5C-4D6D-40D4-BB84-2F2996C2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4BC4B-557B-4BC1-BD18-32A64C70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516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青岛凯迪拉克安全驾驶培训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https://d.book118.com/837135164116006035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2024-09-10T03:29:34.504</cp:lastPrinted>
  <dcterms:created xsi:type="dcterms:W3CDTF">2024-09-09T19:29:34Z</dcterms:created>
  <dcterms:modified xsi:type="dcterms:W3CDTF">2024-09-09T19:29:36Z</dcterms:modified>
</cp:coreProperties>
</file>