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87353C5-F790-4ED8-B178-6A5EC02B55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7E8C1D-C943-46F8-AAC1-083FBAC646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9BE3B32-2AF6-4483-8B5E-22D50E0585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E0FB3D5-F21C-4E3E-ABD5-185A8D1031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1169FD-8BC6-4299-8A9A-522B6B2839D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AEB82E7-50D4-4BED-AA87-A1FE044F2D4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233C300-B0C1-4AF0-95D4-A0A5DD76D58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E06CD5-70D7-49C0-8A0D-4C94AEEDAF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7E8539-FEDD-427B-8FC9-0ACFE361FB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BB7AF8-5F9A-4879-BFBD-64B34EC80A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9DB078-C7B1-432A-92E5-001207ECEA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7136100163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华西村参观学习考察报告</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2024-01-28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华西村概况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参观学习内容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考察感受与体会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华西村发展经验借鉴</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对本地区发展的思考与建议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考察背景与目的</a:t>
              </a:r>
            </a:p>
          </p:txBody>
        </p:sp>
      </p:grpSp>
      <p:sp>
        <p:nvSpPr>
          <p:cNvPr id="28" name="AutoShape 28"/>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sp>
        <p:nvSpPr>
          <p:cNvPr id="30" name="TextBox 30"/>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深入了解华西村的发展历程和成功经验</a:t>
            </a:r>
          </a:p>
        </p:txBody>
      </p:sp>
      <p:sp>
        <p:nvSpPr>
          <p:cNvPr id="31" name="AutoShape 31"/>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sp>
        <p:nvSpPr>
          <p:cNvPr id="33" name="TextBox 33"/>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学习华西村在农业、工业、旅游业等方面的先进做法</a:t>
            </a:r>
          </a:p>
        </p:txBody>
      </p:sp>
      <p:sp>
        <p:nvSpPr>
          <p:cNvPr id="34" name="AutoShape 34"/>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探讨华西村管理模式和运行机制，为其他地区提供参考和借鉴</a:t>
            </a:r>
          </a:p>
        </p:txBody>
      </p:sp>
      <p:sp>
        <p:nvSpPr>
          <p:cNvPr id="36" name="TextBox 36"/>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考察时间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2023年3月1日至3月5日</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考察地点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江苏省江阴市华西村</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1844" r="218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考察时间与地点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报告范围与重点</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报告范围</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涵盖华西村的经济、社会、文化等各个方面</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报告重点</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突出华西村的发展特色、创新举措和实践成果，注重提炼和总结其成功经验和启示意义</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华西村概况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华西村位于中国江苏省江阴市华士镇，地处长江三角洲中腹地带，具有得天独厚的地理优势。</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地理位置</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华西村始建于1961年，通过几十年的艰苦创业和开拓创新，从一个贫穷落后的小村庄发展成为享誉海内外的社会主义现代化新农村。</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历史沿革</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地理位置与历史沿革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经济发展</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华西村坚持集体经济为主导，大力发展工业、农业、商业等多元化产业，实现了经济持续快速健康发展。</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社会事业</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华西村注重教育、文化、卫生等社会事业发展，建立了完善的社会保障体系，提高了村民的生活水平和幸福指数。</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经济社会发展现状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华西村形成了以钢铁、纺织、旅游等为主导的特色产业体系，其中钢铁产业和纺织产业在国内外享有较高声誉。</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优势资源</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华西村拥有丰富的自然资源和人力资源，同时注重科技创新和人才引进，为经济社会发展提供了强有力的支撑。此外，华西村还拥有独特的品牌资源和文化资源，如“华西村”品牌、吴仁宝精神等，成为推动华西村发展的重要力量。</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特色产业</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特色产业与优势资源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参观学习内容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l="4209" r="4209"/>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城市规划与建设</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城市规划理念</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华西村注重整体规划和长远发展，坚持生态优先、以人为本的规划理念，致力于打造宜居、宜业、宜游的现代化乡村。</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基础设施建设</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华西村在基础设施建设方面投入大量资金，实现了道路硬化、路灯亮化、环境绿化等，为村民提供了便捷舒适的生活环境。</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公共服务设施</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华西村建有完善的公共服务设施，如学校、医院、文化广场等，满足了村民的基本生活需求。</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华西村重视生态环境保护，通过实施河道治理、垃圾分类、污水处理等措施，改善了乡村生态环境。</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生态环境治理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华西村大力实施绿化美化工程，增加绿地面积，提高绿化覆盖率，提升了乡村整体形象。</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绿化美化工程</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华西村依托优美的生态环境，积极发展生态旅游，吸引了大量游客前来观光旅游，带动了乡村经济发展。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生态旅游发展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生态环境保护</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传统文化保护</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华西村注重传承和保护乡村传统文化，通过修缮古建筑、挖掘历史文化遗产等措施，弘扬了乡村文化。</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文化活动开展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华西村积极开展各种文化活动，如舞龙舞狮、戏曲表演、农民画创作等，丰富了村民的文化生活。</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文化创新探索</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华西村在传承传统文化的同时，也积极探索文化创新，将传统元素与现代创意相结合，推出了具有地方特色的文化创意产品。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乡村文化传承与创新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农业产业链延伸</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华西村通过发展农产品深加工、乡村旅游等产业，延伸了农业产业链，提高了农业附加值和综合效益。</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农业科技创新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华西村注重农业科技创新，引进先进的农业技术和设备，提高了农业生产效率和质量。</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特色农产品开发</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华西村依托当地资源优势，积极开发特色农产品，如优质稻米、绿色蔬菜、特色水果等，增加了农民收入。</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现代农业发展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https://d.book118.com/837136100163006054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2024-09-29T09:19:41.805</cp:lastPrinted>
  <dcterms:created xsi:type="dcterms:W3CDTF">2024-09-29T01:19:41Z</dcterms:created>
  <dcterms:modified xsi:type="dcterms:W3CDTF">2024-09-29T01:19:43Z</dcterms:modified>
</cp:coreProperties>
</file>