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27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AD1C1-B9C6-4812-8065-2EE740D4B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2C2122-2B9A-42B4-ADF0-98528251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D782A-5F2F-41DB-856A-D24B8F913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107A4-BFC0-4D01-87F1-13251F3C7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305724-94F8-4E7E-83B8-BDBD9FE3F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66E7A-C067-43AE-83E5-458EBE8DD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F9DA2D-A130-48A8-9C19-BCACD235F1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1D565-7DC0-42CD-A6BF-B8EDFB30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7C387-2192-4048-9756-88BBE26F1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6F32-F456-4996-B779-A2418BFB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F9E47-8773-4507-BB7D-563CE2C38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269" r:id="rId2"/>
    <p:sldLayoutId id="2147491270" r:id="rId3"/>
    <p:sldLayoutId id="2147491271" r:id="rId4"/>
    <p:sldLayoutId id="2147491272" r:id="rId5"/>
    <p:sldLayoutId id="2147491273" r:id="rId6"/>
    <p:sldLayoutId id="2147491274" r:id="rId7"/>
    <p:sldLayoutId id="2147491275" r:id="rId8"/>
    <p:sldLayoutId id="2147491276" r:id="rId9"/>
    <p:sldLayoutId id="2147491277" r:id="rId10"/>
    <p:sldLayoutId id="2147491278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4002004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三年级下册语文课件第2单元《陶罐和铁罐》课时2人教部编版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教学目标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教学难点与重点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教学过程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作业布置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https://d.book118.com/837140020045006030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三年级下册语文课件第2单元《陶罐和铁罐》课时2人教部编版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2024-09-01T21:12:09.758</cp:lastPrinted>
  <dcterms:created xsi:type="dcterms:W3CDTF">2024-09-01T13:12:09Z</dcterms:created>
  <dcterms:modified xsi:type="dcterms:W3CDTF">2024-09-01T13:12:11Z</dcterms:modified>
</cp:coreProperties>
</file>