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3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10C94-F5D8-427E-8A91-6ED0F0B0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0404B-4643-4AB5-81D4-D0A4CD70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E5067-BE79-4C2C-9BB3-72490AC1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CB56C-5DC6-4DDB-99ED-9882A082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783F5-9337-4D32-A903-1F2503094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0F3F5-5CEB-45FB-817C-A0664FE9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B6D35-5C3A-4736-8623-8F550620D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D4803-1B31-42E8-8075-8E8A5156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C7211-58D1-4768-917B-7D6CB14AB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7E9DF-3A54-4543-A746-D08C6353D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11B94-AD9B-417D-ACD3-3641FAA52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任意多边形: 形状 35"/>
          <p:cNvSpPr/>
          <p:nvPr>
            <p:custDataLst>
              <p:tags r:id="rId1"/>
            </p:custDataLst>
          </p:nvPr>
        </p:nvSpPr>
        <p:spPr>
          <a:xfrm>
            <a:off x="6611812" y="1629506"/>
            <a:ext cx="1654843" cy="1155895"/>
          </a:xfrm>
          <a:custGeom>
            <a:gdLst>
              <a:gd name="connsiteX0" fmla="*/ 3174610 w 3266050"/>
              <a:gd name="connsiteY0" fmla="*/ 2098430 h 2281310"/>
              <a:gd name="connsiteX1" fmla="*/ 3266050 w 3266050"/>
              <a:gd name="connsiteY1" fmla="*/ 2189870 h 2281310"/>
              <a:gd name="connsiteX2" fmla="*/ 3174610 w 3266050"/>
              <a:gd name="connsiteY2" fmla="*/ 2281310 h 2281310"/>
              <a:gd name="connsiteX3" fmla="*/ 3083170 w 3266050"/>
              <a:gd name="connsiteY3" fmla="*/ 2189870 h 2281310"/>
              <a:gd name="connsiteX4" fmla="*/ 3174610 w 3266050"/>
              <a:gd name="connsiteY4" fmla="*/ 2098430 h 2281310"/>
              <a:gd name="connsiteX5" fmla="*/ 2557976 w 3266050"/>
              <a:gd name="connsiteY5" fmla="*/ 2098430 h 2281310"/>
              <a:gd name="connsiteX6" fmla="*/ 2649416 w 3266050"/>
              <a:gd name="connsiteY6" fmla="*/ 2189870 h 2281310"/>
              <a:gd name="connsiteX7" fmla="*/ 2557976 w 3266050"/>
              <a:gd name="connsiteY7" fmla="*/ 2281310 h 2281310"/>
              <a:gd name="connsiteX8" fmla="*/ 2466536 w 3266050"/>
              <a:gd name="connsiteY8" fmla="*/ 2189870 h 2281310"/>
              <a:gd name="connsiteX9" fmla="*/ 2557976 w 3266050"/>
              <a:gd name="connsiteY9" fmla="*/ 2098430 h 2281310"/>
              <a:gd name="connsiteX10" fmla="*/ 1941342 w 3266050"/>
              <a:gd name="connsiteY10" fmla="*/ 2098430 h 2281310"/>
              <a:gd name="connsiteX11" fmla="*/ 2032782 w 3266050"/>
              <a:gd name="connsiteY11" fmla="*/ 2189870 h 2281310"/>
              <a:gd name="connsiteX12" fmla="*/ 1941342 w 3266050"/>
              <a:gd name="connsiteY12" fmla="*/ 2281310 h 2281310"/>
              <a:gd name="connsiteX13" fmla="*/ 1849902 w 3266050"/>
              <a:gd name="connsiteY13" fmla="*/ 2189870 h 2281310"/>
              <a:gd name="connsiteX14" fmla="*/ 1941342 w 3266050"/>
              <a:gd name="connsiteY14" fmla="*/ 2098430 h 2281310"/>
              <a:gd name="connsiteX15" fmla="*/ 1324708 w 3266050"/>
              <a:gd name="connsiteY15" fmla="*/ 2098430 h 2281310"/>
              <a:gd name="connsiteX16" fmla="*/ 1416148 w 3266050"/>
              <a:gd name="connsiteY16" fmla="*/ 2189870 h 2281310"/>
              <a:gd name="connsiteX17" fmla="*/ 1324708 w 3266050"/>
              <a:gd name="connsiteY17" fmla="*/ 2281310 h 2281310"/>
              <a:gd name="connsiteX18" fmla="*/ 1233268 w 3266050"/>
              <a:gd name="connsiteY18" fmla="*/ 2189870 h 2281310"/>
              <a:gd name="connsiteX19" fmla="*/ 1324708 w 3266050"/>
              <a:gd name="connsiteY19" fmla="*/ 2098430 h 2281310"/>
              <a:gd name="connsiteX20" fmla="*/ 708074 w 3266050"/>
              <a:gd name="connsiteY20" fmla="*/ 2098430 h 2281310"/>
              <a:gd name="connsiteX21" fmla="*/ 799514 w 3266050"/>
              <a:gd name="connsiteY21" fmla="*/ 2189870 h 2281310"/>
              <a:gd name="connsiteX22" fmla="*/ 708074 w 3266050"/>
              <a:gd name="connsiteY22" fmla="*/ 2281310 h 2281310"/>
              <a:gd name="connsiteX23" fmla="*/ 616634 w 3266050"/>
              <a:gd name="connsiteY23" fmla="*/ 2189870 h 2281310"/>
              <a:gd name="connsiteX24" fmla="*/ 708074 w 3266050"/>
              <a:gd name="connsiteY24" fmla="*/ 2098430 h 2281310"/>
              <a:gd name="connsiteX25" fmla="*/ 91440 w 3266050"/>
              <a:gd name="connsiteY25" fmla="*/ 2098430 h 2281310"/>
              <a:gd name="connsiteX26" fmla="*/ 182880 w 3266050"/>
              <a:gd name="connsiteY26" fmla="*/ 2189870 h 2281310"/>
              <a:gd name="connsiteX27" fmla="*/ 91440 w 3266050"/>
              <a:gd name="connsiteY27" fmla="*/ 2281310 h 2281310"/>
              <a:gd name="connsiteX28" fmla="*/ 0 w 3266050"/>
              <a:gd name="connsiteY28" fmla="*/ 2189870 h 2281310"/>
              <a:gd name="connsiteX29" fmla="*/ 91440 w 3266050"/>
              <a:gd name="connsiteY29" fmla="*/ 2098430 h 2281310"/>
              <a:gd name="connsiteX30" fmla="*/ 3174610 w 3266050"/>
              <a:gd name="connsiteY30" fmla="*/ 1678744 h 2281310"/>
              <a:gd name="connsiteX31" fmla="*/ 3266050 w 3266050"/>
              <a:gd name="connsiteY31" fmla="*/ 1770184 h 2281310"/>
              <a:gd name="connsiteX32" fmla="*/ 3174610 w 3266050"/>
              <a:gd name="connsiteY32" fmla="*/ 1861624 h 2281310"/>
              <a:gd name="connsiteX33" fmla="*/ 3083170 w 3266050"/>
              <a:gd name="connsiteY33" fmla="*/ 1770184 h 2281310"/>
              <a:gd name="connsiteX34" fmla="*/ 3174610 w 3266050"/>
              <a:gd name="connsiteY34" fmla="*/ 1678744 h 2281310"/>
              <a:gd name="connsiteX35" fmla="*/ 2557976 w 3266050"/>
              <a:gd name="connsiteY35" fmla="*/ 1678744 h 2281310"/>
              <a:gd name="connsiteX36" fmla="*/ 2649416 w 3266050"/>
              <a:gd name="connsiteY36" fmla="*/ 1770184 h 2281310"/>
              <a:gd name="connsiteX37" fmla="*/ 2557976 w 3266050"/>
              <a:gd name="connsiteY37" fmla="*/ 1861624 h 2281310"/>
              <a:gd name="connsiteX38" fmla="*/ 2466536 w 3266050"/>
              <a:gd name="connsiteY38" fmla="*/ 1770184 h 2281310"/>
              <a:gd name="connsiteX39" fmla="*/ 2557976 w 3266050"/>
              <a:gd name="connsiteY39" fmla="*/ 1678744 h 2281310"/>
              <a:gd name="connsiteX40" fmla="*/ 1941342 w 3266050"/>
              <a:gd name="connsiteY40" fmla="*/ 1678744 h 2281310"/>
              <a:gd name="connsiteX41" fmla="*/ 2032782 w 3266050"/>
              <a:gd name="connsiteY41" fmla="*/ 1770184 h 2281310"/>
              <a:gd name="connsiteX42" fmla="*/ 1941342 w 3266050"/>
              <a:gd name="connsiteY42" fmla="*/ 1861624 h 2281310"/>
              <a:gd name="connsiteX43" fmla="*/ 1849902 w 3266050"/>
              <a:gd name="connsiteY43" fmla="*/ 1770184 h 2281310"/>
              <a:gd name="connsiteX44" fmla="*/ 1941342 w 3266050"/>
              <a:gd name="connsiteY44" fmla="*/ 1678744 h 2281310"/>
              <a:gd name="connsiteX45" fmla="*/ 1324708 w 3266050"/>
              <a:gd name="connsiteY45" fmla="*/ 1678744 h 2281310"/>
              <a:gd name="connsiteX46" fmla="*/ 1416148 w 3266050"/>
              <a:gd name="connsiteY46" fmla="*/ 1770184 h 2281310"/>
              <a:gd name="connsiteX47" fmla="*/ 1324708 w 3266050"/>
              <a:gd name="connsiteY47" fmla="*/ 1861624 h 2281310"/>
              <a:gd name="connsiteX48" fmla="*/ 1233268 w 3266050"/>
              <a:gd name="connsiteY48" fmla="*/ 1770184 h 2281310"/>
              <a:gd name="connsiteX49" fmla="*/ 1324708 w 3266050"/>
              <a:gd name="connsiteY49" fmla="*/ 1678744 h 2281310"/>
              <a:gd name="connsiteX50" fmla="*/ 708074 w 3266050"/>
              <a:gd name="connsiteY50" fmla="*/ 1678744 h 2281310"/>
              <a:gd name="connsiteX51" fmla="*/ 799514 w 3266050"/>
              <a:gd name="connsiteY51" fmla="*/ 1770184 h 2281310"/>
              <a:gd name="connsiteX52" fmla="*/ 708074 w 3266050"/>
              <a:gd name="connsiteY52" fmla="*/ 1861624 h 2281310"/>
              <a:gd name="connsiteX53" fmla="*/ 616634 w 3266050"/>
              <a:gd name="connsiteY53" fmla="*/ 1770184 h 2281310"/>
              <a:gd name="connsiteX54" fmla="*/ 708074 w 3266050"/>
              <a:gd name="connsiteY54" fmla="*/ 1678744 h 2281310"/>
              <a:gd name="connsiteX55" fmla="*/ 91440 w 3266050"/>
              <a:gd name="connsiteY55" fmla="*/ 1678744 h 2281310"/>
              <a:gd name="connsiteX56" fmla="*/ 182880 w 3266050"/>
              <a:gd name="connsiteY56" fmla="*/ 1770184 h 2281310"/>
              <a:gd name="connsiteX57" fmla="*/ 91440 w 3266050"/>
              <a:gd name="connsiteY57" fmla="*/ 1861624 h 2281310"/>
              <a:gd name="connsiteX58" fmla="*/ 0 w 3266050"/>
              <a:gd name="connsiteY58" fmla="*/ 1770184 h 2281310"/>
              <a:gd name="connsiteX59" fmla="*/ 91440 w 3266050"/>
              <a:gd name="connsiteY59" fmla="*/ 1678744 h 2281310"/>
              <a:gd name="connsiteX60" fmla="*/ 3174610 w 3266050"/>
              <a:gd name="connsiteY60" fmla="*/ 1259058 h 2281310"/>
              <a:gd name="connsiteX61" fmla="*/ 3266050 w 3266050"/>
              <a:gd name="connsiteY61" fmla="*/ 1350498 h 2281310"/>
              <a:gd name="connsiteX62" fmla="*/ 3174610 w 3266050"/>
              <a:gd name="connsiteY62" fmla="*/ 1441938 h 2281310"/>
              <a:gd name="connsiteX63" fmla="*/ 3083170 w 3266050"/>
              <a:gd name="connsiteY63" fmla="*/ 1350498 h 2281310"/>
              <a:gd name="connsiteX64" fmla="*/ 3174610 w 3266050"/>
              <a:gd name="connsiteY64" fmla="*/ 1259058 h 2281310"/>
              <a:gd name="connsiteX65" fmla="*/ 2557976 w 3266050"/>
              <a:gd name="connsiteY65" fmla="*/ 1259058 h 2281310"/>
              <a:gd name="connsiteX66" fmla="*/ 2649416 w 3266050"/>
              <a:gd name="connsiteY66" fmla="*/ 1350498 h 2281310"/>
              <a:gd name="connsiteX67" fmla="*/ 2557976 w 3266050"/>
              <a:gd name="connsiteY67" fmla="*/ 1441938 h 2281310"/>
              <a:gd name="connsiteX68" fmla="*/ 2466536 w 3266050"/>
              <a:gd name="connsiteY68" fmla="*/ 1350498 h 2281310"/>
              <a:gd name="connsiteX69" fmla="*/ 2557976 w 3266050"/>
              <a:gd name="connsiteY69" fmla="*/ 1259058 h 2281310"/>
              <a:gd name="connsiteX70" fmla="*/ 1941342 w 3266050"/>
              <a:gd name="connsiteY70" fmla="*/ 1259058 h 2281310"/>
              <a:gd name="connsiteX71" fmla="*/ 2032782 w 3266050"/>
              <a:gd name="connsiteY71" fmla="*/ 1350498 h 2281310"/>
              <a:gd name="connsiteX72" fmla="*/ 1941342 w 3266050"/>
              <a:gd name="connsiteY72" fmla="*/ 1441938 h 2281310"/>
              <a:gd name="connsiteX73" fmla="*/ 1849902 w 3266050"/>
              <a:gd name="connsiteY73" fmla="*/ 1350498 h 2281310"/>
              <a:gd name="connsiteX74" fmla="*/ 1941342 w 3266050"/>
              <a:gd name="connsiteY74" fmla="*/ 1259058 h 2281310"/>
              <a:gd name="connsiteX75" fmla="*/ 1324708 w 3266050"/>
              <a:gd name="connsiteY75" fmla="*/ 1259058 h 2281310"/>
              <a:gd name="connsiteX76" fmla="*/ 1416148 w 3266050"/>
              <a:gd name="connsiteY76" fmla="*/ 1350498 h 2281310"/>
              <a:gd name="connsiteX77" fmla="*/ 1324708 w 3266050"/>
              <a:gd name="connsiteY77" fmla="*/ 1441938 h 2281310"/>
              <a:gd name="connsiteX78" fmla="*/ 1233268 w 3266050"/>
              <a:gd name="connsiteY78" fmla="*/ 1350498 h 2281310"/>
              <a:gd name="connsiteX79" fmla="*/ 1324708 w 3266050"/>
              <a:gd name="connsiteY79" fmla="*/ 1259058 h 2281310"/>
              <a:gd name="connsiteX80" fmla="*/ 708074 w 3266050"/>
              <a:gd name="connsiteY80" fmla="*/ 1259058 h 2281310"/>
              <a:gd name="connsiteX81" fmla="*/ 799514 w 3266050"/>
              <a:gd name="connsiteY81" fmla="*/ 1350498 h 2281310"/>
              <a:gd name="connsiteX82" fmla="*/ 708074 w 3266050"/>
              <a:gd name="connsiteY82" fmla="*/ 1441938 h 2281310"/>
              <a:gd name="connsiteX83" fmla="*/ 616634 w 3266050"/>
              <a:gd name="connsiteY83" fmla="*/ 1350498 h 2281310"/>
              <a:gd name="connsiteX84" fmla="*/ 708074 w 3266050"/>
              <a:gd name="connsiteY84" fmla="*/ 1259058 h 2281310"/>
              <a:gd name="connsiteX85" fmla="*/ 91440 w 3266050"/>
              <a:gd name="connsiteY85" fmla="*/ 1259058 h 2281310"/>
              <a:gd name="connsiteX86" fmla="*/ 182880 w 3266050"/>
              <a:gd name="connsiteY86" fmla="*/ 1350498 h 2281310"/>
              <a:gd name="connsiteX87" fmla="*/ 91440 w 3266050"/>
              <a:gd name="connsiteY87" fmla="*/ 1441938 h 2281310"/>
              <a:gd name="connsiteX88" fmla="*/ 0 w 3266050"/>
              <a:gd name="connsiteY88" fmla="*/ 1350498 h 2281310"/>
              <a:gd name="connsiteX89" fmla="*/ 91440 w 3266050"/>
              <a:gd name="connsiteY89" fmla="*/ 1259058 h 2281310"/>
              <a:gd name="connsiteX90" fmla="*/ 3174610 w 3266050"/>
              <a:gd name="connsiteY90" fmla="*/ 839372 h 2281310"/>
              <a:gd name="connsiteX91" fmla="*/ 3266050 w 3266050"/>
              <a:gd name="connsiteY91" fmla="*/ 930812 h 2281310"/>
              <a:gd name="connsiteX92" fmla="*/ 3174610 w 3266050"/>
              <a:gd name="connsiteY92" fmla="*/ 1022252 h 2281310"/>
              <a:gd name="connsiteX93" fmla="*/ 3083170 w 3266050"/>
              <a:gd name="connsiteY93" fmla="*/ 930812 h 2281310"/>
              <a:gd name="connsiteX94" fmla="*/ 3174610 w 3266050"/>
              <a:gd name="connsiteY94" fmla="*/ 839372 h 2281310"/>
              <a:gd name="connsiteX95" fmla="*/ 2557976 w 3266050"/>
              <a:gd name="connsiteY95" fmla="*/ 839372 h 2281310"/>
              <a:gd name="connsiteX96" fmla="*/ 2649416 w 3266050"/>
              <a:gd name="connsiteY96" fmla="*/ 930812 h 2281310"/>
              <a:gd name="connsiteX97" fmla="*/ 2557976 w 3266050"/>
              <a:gd name="connsiteY97" fmla="*/ 1022252 h 2281310"/>
              <a:gd name="connsiteX98" fmla="*/ 2466536 w 3266050"/>
              <a:gd name="connsiteY98" fmla="*/ 930812 h 2281310"/>
              <a:gd name="connsiteX99" fmla="*/ 2557976 w 3266050"/>
              <a:gd name="connsiteY99" fmla="*/ 839372 h 2281310"/>
              <a:gd name="connsiteX100" fmla="*/ 1941342 w 3266050"/>
              <a:gd name="connsiteY100" fmla="*/ 839372 h 2281310"/>
              <a:gd name="connsiteX101" fmla="*/ 2032782 w 3266050"/>
              <a:gd name="connsiteY101" fmla="*/ 930812 h 2281310"/>
              <a:gd name="connsiteX102" fmla="*/ 1941342 w 3266050"/>
              <a:gd name="connsiteY102" fmla="*/ 1022252 h 2281310"/>
              <a:gd name="connsiteX103" fmla="*/ 1849902 w 3266050"/>
              <a:gd name="connsiteY103" fmla="*/ 930812 h 2281310"/>
              <a:gd name="connsiteX104" fmla="*/ 1941342 w 3266050"/>
              <a:gd name="connsiteY104" fmla="*/ 839372 h 2281310"/>
              <a:gd name="connsiteX105" fmla="*/ 1324708 w 3266050"/>
              <a:gd name="connsiteY105" fmla="*/ 839372 h 2281310"/>
              <a:gd name="connsiteX106" fmla="*/ 1416148 w 3266050"/>
              <a:gd name="connsiteY106" fmla="*/ 930812 h 2281310"/>
              <a:gd name="connsiteX107" fmla="*/ 1324708 w 3266050"/>
              <a:gd name="connsiteY107" fmla="*/ 1022252 h 2281310"/>
              <a:gd name="connsiteX108" fmla="*/ 1233268 w 3266050"/>
              <a:gd name="connsiteY108" fmla="*/ 930812 h 2281310"/>
              <a:gd name="connsiteX109" fmla="*/ 1324708 w 3266050"/>
              <a:gd name="connsiteY109" fmla="*/ 839372 h 2281310"/>
              <a:gd name="connsiteX110" fmla="*/ 708074 w 3266050"/>
              <a:gd name="connsiteY110" fmla="*/ 839372 h 2281310"/>
              <a:gd name="connsiteX111" fmla="*/ 799514 w 3266050"/>
              <a:gd name="connsiteY111" fmla="*/ 930812 h 2281310"/>
              <a:gd name="connsiteX112" fmla="*/ 708074 w 3266050"/>
              <a:gd name="connsiteY112" fmla="*/ 1022252 h 2281310"/>
              <a:gd name="connsiteX113" fmla="*/ 616634 w 3266050"/>
              <a:gd name="connsiteY113" fmla="*/ 930812 h 2281310"/>
              <a:gd name="connsiteX114" fmla="*/ 708074 w 3266050"/>
              <a:gd name="connsiteY114" fmla="*/ 839372 h 2281310"/>
              <a:gd name="connsiteX115" fmla="*/ 91440 w 3266050"/>
              <a:gd name="connsiteY115" fmla="*/ 839372 h 2281310"/>
              <a:gd name="connsiteX116" fmla="*/ 182880 w 3266050"/>
              <a:gd name="connsiteY116" fmla="*/ 930812 h 2281310"/>
              <a:gd name="connsiteX117" fmla="*/ 91440 w 3266050"/>
              <a:gd name="connsiteY117" fmla="*/ 1022252 h 2281310"/>
              <a:gd name="connsiteX118" fmla="*/ 0 w 3266050"/>
              <a:gd name="connsiteY118" fmla="*/ 930812 h 2281310"/>
              <a:gd name="connsiteX119" fmla="*/ 91440 w 3266050"/>
              <a:gd name="connsiteY119" fmla="*/ 839372 h 2281310"/>
              <a:gd name="connsiteX120" fmla="*/ 3174610 w 3266050"/>
              <a:gd name="connsiteY120" fmla="*/ 419686 h 2281310"/>
              <a:gd name="connsiteX121" fmla="*/ 3266050 w 3266050"/>
              <a:gd name="connsiteY121" fmla="*/ 511126 h 2281310"/>
              <a:gd name="connsiteX122" fmla="*/ 3174610 w 3266050"/>
              <a:gd name="connsiteY122" fmla="*/ 602566 h 2281310"/>
              <a:gd name="connsiteX123" fmla="*/ 3083170 w 3266050"/>
              <a:gd name="connsiteY123" fmla="*/ 511126 h 2281310"/>
              <a:gd name="connsiteX124" fmla="*/ 3174610 w 3266050"/>
              <a:gd name="connsiteY124" fmla="*/ 419686 h 2281310"/>
              <a:gd name="connsiteX125" fmla="*/ 2557976 w 3266050"/>
              <a:gd name="connsiteY125" fmla="*/ 419686 h 2281310"/>
              <a:gd name="connsiteX126" fmla="*/ 2649416 w 3266050"/>
              <a:gd name="connsiteY126" fmla="*/ 511126 h 2281310"/>
              <a:gd name="connsiteX127" fmla="*/ 2557976 w 3266050"/>
              <a:gd name="connsiteY127" fmla="*/ 602566 h 2281310"/>
              <a:gd name="connsiteX128" fmla="*/ 2466536 w 3266050"/>
              <a:gd name="connsiteY128" fmla="*/ 511126 h 2281310"/>
              <a:gd name="connsiteX129" fmla="*/ 2557976 w 3266050"/>
              <a:gd name="connsiteY129" fmla="*/ 419686 h 2281310"/>
              <a:gd name="connsiteX130" fmla="*/ 1941342 w 3266050"/>
              <a:gd name="connsiteY130" fmla="*/ 419686 h 2281310"/>
              <a:gd name="connsiteX131" fmla="*/ 2032782 w 3266050"/>
              <a:gd name="connsiteY131" fmla="*/ 511126 h 2281310"/>
              <a:gd name="connsiteX132" fmla="*/ 1941342 w 3266050"/>
              <a:gd name="connsiteY132" fmla="*/ 602566 h 2281310"/>
              <a:gd name="connsiteX133" fmla="*/ 1849902 w 3266050"/>
              <a:gd name="connsiteY133" fmla="*/ 511126 h 2281310"/>
              <a:gd name="connsiteX134" fmla="*/ 1941342 w 3266050"/>
              <a:gd name="connsiteY134" fmla="*/ 419686 h 2281310"/>
              <a:gd name="connsiteX135" fmla="*/ 1324708 w 3266050"/>
              <a:gd name="connsiteY135" fmla="*/ 419686 h 2281310"/>
              <a:gd name="connsiteX136" fmla="*/ 1416148 w 3266050"/>
              <a:gd name="connsiteY136" fmla="*/ 511126 h 2281310"/>
              <a:gd name="connsiteX137" fmla="*/ 1324708 w 3266050"/>
              <a:gd name="connsiteY137" fmla="*/ 602566 h 2281310"/>
              <a:gd name="connsiteX138" fmla="*/ 1233268 w 3266050"/>
              <a:gd name="connsiteY138" fmla="*/ 511126 h 2281310"/>
              <a:gd name="connsiteX139" fmla="*/ 1324708 w 3266050"/>
              <a:gd name="connsiteY139" fmla="*/ 419686 h 2281310"/>
              <a:gd name="connsiteX140" fmla="*/ 708074 w 3266050"/>
              <a:gd name="connsiteY140" fmla="*/ 419686 h 2281310"/>
              <a:gd name="connsiteX141" fmla="*/ 799514 w 3266050"/>
              <a:gd name="connsiteY141" fmla="*/ 511126 h 2281310"/>
              <a:gd name="connsiteX142" fmla="*/ 708074 w 3266050"/>
              <a:gd name="connsiteY142" fmla="*/ 602566 h 2281310"/>
              <a:gd name="connsiteX143" fmla="*/ 616634 w 3266050"/>
              <a:gd name="connsiteY143" fmla="*/ 511126 h 2281310"/>
              <a:gd name="connsiteX144" fmla="*/ 708074 w 3266050"/>
              <a:gd name="connsiteY144" fmla="*/ 419686 h 2281310"/>
              <a:gd name="connsiteX145" fmla="*/ 91440 w 3266050"/>
              <a:gd name="connsiteY145" fmla="*/ 419686 h 2281310"/>
              <a:gd name="connsiteX146" fmla="*/ 182880 w 3266050"/>
              <a:gd name="connsiteY146" fmla="*/ 511126 h 2281310"/>
              <a:gd name="connsiteX147" fmla="*/ 91440 w 3266050"/>
              <a:gd name="connsiteY147" fmla="*/ 602566 h 2281310"/>
              <a:gd name="connsiteX148" fmla="*/ 0 w 3266050"/>
              <a:gd name="connsiteY148" fmla="*/ 511126 h 2281310"/>
              <a:gd name="connsiteX149" fmla="*/ 91440 w 3266050"/>
              <a:gd name="connsiteY149" fmla="*/ 419686 h 2281310"/>
              <a:gd name="connsiteX150" fmla="*/ 3174610 w 3266050"/>
              <a:gd name="connsiteY150" fmla="*/ 0 h 2281310"/>
              <a:gd name="connsiteX151" fmla="*/ 3266050 w 3266050"/>
              <a:gd name="connsiteY151" fmla="*/ 91440 h 2281310"/>
              <a:gd name="connsiteX152" fmla="*/ 3174610 w 3266050"/>
              <a:gd name="connsiteY152" fmla="*/ 182880 h 2281310"/>
              <a:gd name="connsiteX153" fmla="*/ 3083170 w 3266050"/>
              <a:gd name="connsiteY153" fmla="*/ 91440 h 2281310"/>
              <a:gd name="connsiteX154" fmla="*/ 3174610 w 3266050"/>
              <a:gd name="connsiteY154" fmla="*/ 0 h 2281310"/>
              <a:gd name="connsiteX155" fmla="*/ 2557976 w 3266050"/>
              <a:gd name="connsiteY155" fmla="*/ 0 h 2281310"/>
              <a:gd name="connsiteX156" fmla="*/ 2649416 w 3266050"/>
              <a:gd name="connsiteY156" fmla="*/ 91440 h 2281310"/>
              <a:gd name="connsiteX157" fmla="*/ 2557976 w 3266050"/>
              <a:gd name="connsiteY157" fmla="*/ 182880 h 2281310"/>
              <a:gd name="connsiteX158" fmla="*/ 2466536 w 3266050"/>
              <a:gd name="connsiteY158" fmla="*/ 91440 h 2281310"/>
              <a:gd name="connsiteX159" fmla="*/ 2557976 w 3266050"/>
              <a:gd name="connsiteY159" fmla="*/ 0 h 2281310"/>
              <a:gd name="connsiteX160" fmla="*/ 1941342 w 3266050"/>
              <a:gd name="connsiteY160" fmla="*/ 0 h 2281310"/>
              <a:gd name="connsiteX161" fmla="*/ 2032782 w 3266050"/>
              <a:gd name="connsiteY161" fmla="*/ 91440 h 2281310"/>
              <a:gd name="connsiteX162" fmla="*/ 1941342 w 3266050"/>
              <a:gd name="connsiteY162" fmla="*/ 182880 h 2281310"/>
              <a:gd name="connsiteX163" fmla="*/ 1849902 w 3266050"/>
              <a:gd name="connsiteY163" fmla="*/ 91440 h 2281310"/>
              <a:gd name="connsiteX164" fmla="*/ 1941342 w 3266050"/>
              <a:gd name="connsiteY164" fmla="*/ 0 h 2281310"/>
              <a:gd name="connsiteX165" fmla="*/ 1324708 w 3266050"/>
              <a:gd name="connsiteY165" fmla="*/ 0 h 2281310"/>
              <a:gd name="connsiteX166" fmla="*/ 1416148 w 3266050"/>
              <a:gd name="connsiteY166" fmla="*/ 91440 h 2281310"/>
              <a:gd name="connsiteX167" fmla="*/ 1324708 w 3266050"/>
              <a:gd name="connsiteY167" fmla="*/ 182880 h 2281310"/>
              <a:gd name="connsiteX168" fmla="*/ 1233268 w 3266050"/>
              <a:gd name="connsiteY168" fmla="*/ 91440 h 2281310"/>
              <a:gd name="connsiteX169" fmla="*/ 1324708 w 3266050"/>
              <a:gd name="connsiteY169" fmla="*/ 0 h 2281310"/>
              <a:gd name="connsiteX170" fmla="*/ 708074 w 3266050"/>
              <a:gd name="connsiteY170" fmla="*/ 0 h 2281310"/>
              <a:gd name="connsiteX171" fmla="*/ 799514 w 3266050"/>
              <a:gd name="connsiteY171" fmla="*/ 91440 h 2281310"/>
              <a:gd name="connsiteX172" fmla="*/ 708074 w 3266050"/>
              <a:gd name="connsiteY172" fmla="*/ 182880 h 2281310"/>
              <a:gd name="connsiteX173" fmla="*/ 616634 w 3266050"/>
              <a:gd name="connsiteY173" fmla="*/ 91440 h 2281310"/>
              <a:gd name="connsiteX174" fmla="*/ 708074 w 3266050"/>
              <a:gd name="connsiteY174" fmla="*/ 0 h 2281310"/>
              <a:gd name="connsiteX175" fmla="*/ 91440 w 3266050"/>
              <a:gd name="connsiteY175" fmla="*/ 0 h 2281310"/>
              <a:gd name="connsiteX176" fmla="*/ 182880 w 3266050"/>
              <a:gd name="connsiteY176" fmla="*/ 91440 h 2281310"/>
              <a:gd name="connsiteX177" fmla="*/ 91440 w 3266050"/>
              <a:gd name="connsiteY177" fmla="*/ 182880 h 2281310"/>
              <a:gd name="connsiteX178" fmla="*/ 0 w 3266050"/>
              <a:gd name="connsiteY178" fmla="*/ 91440 h 2281310"/>
              <a:gd name="connsiteX179" fmla="*/ 91440 w 3266050"/>
              <a:gd name="connsiteY179" fmla="*/ 0 h 22813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</a:cxnLst>
            <a:rect l="l" t="t" r="r" b="b"/>
            <a:pathLst>
              <a:path w="3266050" h="2281310">
                <a:moveTo>
                  <a:pt x="3174610" y="2098430"/>
                </a:moveTo>
                <a:cubicBezTo>
                  <a:pt x="3225111" y="2098430"/>
                  <a:pt x="3266050" y="2139369"/>
                  <a:pt x="3266050" y="2189870"/>
                </a:cubicBezTo>
                <a:cubicBezTo>
                  <a:pt x="3266050" y="2240371"/>
                  <a:pt x="3225111" y="2281310"/>
                  <a:pt x="3174610" y="2281310"/>
                </a:cubicBezTo>
                <a:cubicBezTo>
                  <a:pt x="3124109" y="2281310"/>
                  <a:pt x="3083170" y="2240371"/>
                  <a:pt x="3083170" y="2189870"/>
                </a:cubicBezTo>
                <a:cubicBezTo>
                  <a:pt x="3083170" y="2139369"/>
                  <a:pt x="3124109" y="2098430"/>
                  <a:pt x="3174610" y="2098430"/>
                </a:cubicBezTo>
                <a:close/>
                <a:moveTo>
                  <a:pt x="2557976" y="2098430"/>
                </a:moveTo>
                <a:cubicBezTo>
                  <a:pt x="2608477" y="2098430"/>
                  <a:pt x="2649416" y="2139369"/>
                  <a:pt x="2649416" y="2189870"/>
                </a:cubicBezTo>
                <a:cubicBezTo>
                  <a:pt x="2649416" y="2240371"/>
                  <a:pt x="2608477" y="2281310"/>
                  <a:pt x="2557976" y="2281310"/>
                </a:cubicBezTo>
                <a:cubicBezTo>
                  <a:pt x="2507475" y="2281310"/>
                  <a:pt x="2466536" y="2240371"/>
                  <a:pt x="2466536" y="2189870"/>
                </a:cubicBezTo>
                <a:cubicBezTo>
                  <a:pt x="2466536" y="2139369"/>
                  <a:pt x="2507475" y="2098430"/>
                  <a:pt x="2557976" y="2098430"/>
                </a:cubicBezTo>
                <a:close/>
                <a:moveTo>
                  <a:pt x="1941342" y="2098430"/>
                </a:moveTo>
                <a:cubicBezTo>
                  <a:pt x="1991843" y="2098430"/>
                  <a:pt x="2032782" y="2139369"/>
                  <a:pt x="2032782" y="2189870"/>
                </a:cubicBezTo>
                <a:cubicBezTo>
                  <a:pt x="2032782" y="2240371"/>
                  <a:pt x="1991843" y="2281310"/>
                  <a:pt x="1941342" y="2281310"/>
                </a:cubicBezTo>
                <a:cubicBezTo>
                  <a:pt x="1890841" y="2281310"/>
                  <a:pt x="1849902" y="2240371"/>
                  <a:pt x="1849902" y="2189870"/>
                </a:cubicBezTo>
                <a:cubicBezTo>
                  <a:pt x="1849902" y="2139369"/>
                  <a:pt x="1890841" y="2098430"/>
                  <a:pt x="1941342" y="2098430"/>
                </a:cubicBezTo>
                <a:close/>
                <a:moveTo>
                  <a:pt x="1324708" y="2098430"/>
                </a:moveTo>
                <a:cubicBezTo>
                  <a:pt x="1375209" y="2098430"/>
                  <a:pt x="1416148" y="2139369"/>
                  <a:pt x="1416148" y="2189870"/>
                </a:cubicBezTo>
                <a:cubicBezTo>
                  <a:pt x="1416148" y="2240371"/>
                  <a:pt x="1375209" y="2281310"/>
                  <a:pt x="1324708" y="2281310"/>
                </a:cubicBezTo>
                <a:cubicBezTo>
                  <a:pt x="1274207" y="2281310"/>
                  <a:pt x="1233268" y="2240371"/>
                  <a:pt x="1233268" y="2189870"/>
                </a:cubicBezTo>
                <a:cubicBezTo>
                  <a:pt x="1233268" y="2139369"/>
                  <a:pt x="1274207" y="2098430"/>
                  <a:pt x="1324708" y="2098430"/>
                </a:cubicBezTo>
                <a:close/>
                <a:moveTo>
                  <a:pt x="708074" y="2098430"/>
                </a:moveTo>
                <a:cubicBezTo>
                  <a:pt x="758575" y="2098430"/>
                  <a:pt x="799514" y="2139369"/>
                  <a:pt x="799514" y="2189870"/>
                </a:cubicBezTo>
                <a:cubicBezTo>
                  <a:pt x="799514" y="2240371"/>
                  <a:pt x="758575" y="2281310"/>
                  <a:pt x="708074" y="2281310"/>
                </a:cubicBezTo>
                <a:cubicBezTo>
                  <a:pt x="657573" y="2281310"/>
                  <a:pt x="616634" y="2240371"/>
                  <a:pt x="616634" y="2189870"/>
                </a:cubicBezTo>
                <a:cubicBezTo>
                  <a:pt x="616634" y="2139369"/>
                  <a:pt x="657573" y="2098430"/>
                  <a:pt x="708074" y="2098430"/>
                </a:cubicBezTo>
                <a:close/>
                <a:moveTo>
                  <a:pt x="91440" y="2098430"/>
                </a:moveTo>
                <a:cubicBezTo>
                  <a:pt x="141941" y="2098430"/>
                  <a:pt x="182880" y="2139369"/>
                  <a:pt x="182880" y="2189870"/>
                </a:cubicBezTo>
                <a:cubicBezTo>
                  <a:pt x="182880" y="2240371"/>
                  <a:pt x="141941" y="2281310"/>
                  <a:pt x="91440" y="2281310"/>
                </a:cubicBezTo>
                <a:cubicBezTo>
                  <a:pt x="40939" y="2281310"/>
                  <a:pt x="0" y="2240371"/>
                  <a:pt x="0" y="2189870"/>
                </a:cubicBezTo>
                <a:cubicBezTo>
                  <a:pt x="0" y="2139369"/>
                  <a:pt x="40939" y="2098430"/>
                  <a:pt x="91440" y="2098430"/>
                </a:cubicBezTo>
                <a:close/>
                <a:moveTo>
                  <a:pt x="3174610" y="1678744"/>
                </a:moveTo>
                <a:cubicBezTo>
                  <a:pt x="3225111" y="1678744"/>
                  <a:pt x="3266050" y="1719683"/>
                  <a:pt x="3266050" y="1770184"/>
                </a:cubicBezTo>
                <a:cubicBezTo>
                  <a:pt x="3266050" y="1820685"/>
                  <a:pt x="3225111" y="1861624"/>
                  <a:pt x="3174610" y="1861624"/>
                </a:cubicBezTo>
                <a:cubicBezTo>
                  <a:pt x="3124109" y="1861624"/>
                  <a:pt x="3083170" y="1820685"/>
                  <a:pt x="3083170" y="1770184"/>
                </a:cubicBezTo>
                <a:cubicBezTo>
                  <a:pt x="3083170" y="1719683"/>
                  <a:pt x="3124109" y="1678744"/>
                  <a:pt x="3174610" y="1678744"/>
                </a:cubicBezTo>
                <a:close/>
                <a:moveTo>
                  <a:pt x="2557976" y="1678744"/>
                </a:moveTo>
                <a:cubicBezTo>
                  <a:pt x="2608477" y="1678744"/>
                  <a:pt x="2649416" y="1719683"/>
                  <a:pt x="2649416" y="1770184"/>
                </a:cubicBezTo>
                <a:cubicBezTo>
                  <a:pt x="2649416" y="1820685"/>
                  <a:pt x="2608477" y="1861624"/>
                  <a:pt x="2557976" y="1861624"/>
                </a:cubicBezTo>
                <a:cubicBezTo>
                  <a:pt x="2507475" y="1861624"/>
                  <a:pt x="2466536" y="1820685"/>
                  <a:pt x="2466536" y="1770184"/>
                </a:cubicBezTo>
                <a:cubicBezTo>
                  <a:pt x="2466536" y="1719683"/>
                  <a:pt x="2507475" y="1678744"/>
                  <a:pt x="2557976" y="1678744"/>
                </a:cubicBezTo>
                <a:close/>
                <a:moveTo>
                  <a:pt x="1941342" y="1678744"/>
                </a:moveTo>
                <a:cubicBezTo>
                  <a:pt x="1991843" y="1678744"/>
                  <a:pt x="2032782" y="1719683"/>
                  <a:pt x="2032782" y="1770184"/>
                </a:cubicBezTo>
                <a:cubicBezTo>
                  <a:pt x="2032782" y="1820685"/>
                  <a:pt x="1991843" y="1861624"/>
                  <a:pt x="1941342" y="1861624"/>
                </a:cubicBezTo>
                <a:cubicBezTo>
                  <a:pt x="1890841" y="1861624"/>
                  <a:pt x="1849902" y="1820685"/>
                  <a:pt x="1849902" y="1770184"/>
                </a:cubicBezTo>
                <a:cubicBezTo>
                  <a:pt x="1849902" y="1719683"/>
                  <a:pt x="1890841" y="1678744"/>
                  <a:pt x="1941342" y="1678744"/>
                </a:cubicBezTo>
                <a:close/>
                <a:moveTo>
                  <a:pt x="1324708" y="1678744"/>
                </a:moveTo>
                <a:cubicBezTo>
                  <a:pt x="1375209" y="1678744"/>
                  <a:pt x="1416148" y="1719683"/>
                  <a:pt x="1416148" y="1770184"/>
                </a:cubicBezTo>
                <a:cubicBezTo>
                  <a:pt x="1416148" y="1820685"/>
                  <a:pt x="1375209" y="1861624"/>
                  <a:pt x="1324708" y="1861624"/>
                </a:cubicBezTo>
                <a:cubicBezTo>
                  <a:pt x="1274207" y="1861624"/>
                  <a:pt x="1233268" y="1820685"/>
                  <a:pt x="1233268" y="1770184"/>
                </a:cubicBezTo>
                <a:cubicBezTo>
                  <a:pt x="1233268" y="1719683"/>
                  <a:pt x="1274207" y="1678744"/>
                  <a:pt x="1324708" y="1678744"/>
                </a:cubicBezTo>
                <a:close/>
                <a:moveTo>
                  <a:pt x="708074" y="1678744"/>
                </a:moveTo>
                <a:cubicBezTo>
                  <a:pt x="758575" y="1678744"/>
                  <a:pt x="799514" y="1719683"/>
                  <a:pt x="799514" y="1770184"/>
                </a:cubicBezTo>
                <a:cubicBezTo>
                  <a:pt x="799514" y="1820685"/>
                  <a:pt x="758575" y="1861624"/>
                  <a:pt x="708074" y="1861624"/>
                </a:cubicBezTo>
                <a:cubicBezTo>
                  <a:pt x="657573" y="1861624"/>
                  <a:pt x="616634" y="1820685"/>
                  <a:pt x="616634" y="1770184"/>
                </a:cubicBezTo>
                <a:cubicBezTo>
                  <a:pt x="616634" y="1719683"/>
                  <a:pt x="657573" y="1678744"/>
                  <a:pt x="708074" y="1678744"/>
                </a:cubicBezTo>
                <a:close/>
                <a:moveTo>
                  <a:pt x="91440" y="1678744"/>
                </a:moveTo>
                <a:cubicBezTo>
                  <a:pt x="141941" y="1678744"/>
                  <a:pt x="182880" y="1719683"/>
                  <a:pt x="182880" y="1770184"/>
                </a:cubicBezTo>
                <a:cubicBezTo>
                  <a:pt x="182880" y="1820685"/>
                  <a:pt x="141941" y="1861624"/>
                  <a:pt x="91440" y="1861624"/>
                </a:cubicBezTo>
                <a:cubicBezTo>
                  <a:pt x="40939" y="1861624"/>
                  <a:pt x="0" y="1820685"/>
                  <a:pt x="0" y="1770184"/>
                </a:cubicBezTo>
                <a:cubicBezTo>
                  <a:pt x="0" y="1719683"/>
                  <a:pt x="40939" y="1678744"/>
                  <a:pt x="91440" y="1678744"/>
                </a:cubicBezTo>
                <a:close/>
                <a:moveTo>
                  <a:pt x="3174610" y="1259058"/>
                </a:moveTo>
                <a:cubicBezTo>
                  <a:pt x="3225111" y="1259058"/>
                  <a:pt x="3266050" y="1299997"/>
                  <a:pt x="3266050" y="1350498"/>
                </a:cubicBezTo>
                <a:cubicBezTo>
                  <a:pt x="3266050" y="1400999"/>
                  <a:pt x="3225111" y="1441938"/>
                  <a:pt x="3174610" y="1441938"/>
                </a:cubicBezTo>
                <a:cubicBezTo>
                  <a:pt x="3124109" y="1441938"/>
                  <a:pt x="3083170" y="1400999"/>
                  <a:pt x="3083170" y="1350498"/>
                </a:cubicBezTo>
                <a:cubicBezTo>
                  <a:pt x="3083170" y="1299997"/>
                  <a:pt x="3124109" y="1259058"/>
                  <a:pt x="3174610" y="1259058"/>
                </a:cubicBezTo>
                <a:close/>
                <a:moveTo>
                  <a:pt x="2557976" y="1259058"/>
                </a:moveTo>
                <a:cubicBezTo>
                  <a:pt x="2608477" y="1259058"/>
                  <a:pt x="2649416" y="1299997"/>
                  <a:pt x="2649416" y="1350498"/>
                </a:cubicBezTo>
                <a:cubicBezTo>
                  <a:pt x="2649416" y="1400999"/>
                  <a:pt x="2608477" y="1441938"/>
                  <a:pt x="2557976" y="1441938"/>
                </a:cubicBezTo>
                <a:cubicBezTo>
                  <a:pt x="2507475" y="1441938"/>
                  <a:pt x="2466536" y="1400999"/>
                  <a:pt x="2466536" y="1350498"/>
                </a:cubicBezTo>
                <a:cubicBezTo>
                  <a:pt x="2466536" y="1299997"/>
                  <a:pt x="2507475" y="1259058"/>
                  <a:pt x="2557976" y="1259058"/>
                </a:cubicBezTo>
                <a:close/>
                <a:moveTo>
                  <a:pt x="1941342" y="1259058"/>
                </a:moveTo>
                <a:cubicBezTo>
                  <a:pt x="1991843" y="1259058"/>
                  <a:pt x="2032782" y="1299997"/>
                  <a:pt x="2032782" y="1350498"/>
                </a:cubicBezTo>
                <a:cubicBezTo>
                  <a:pt x="2032782" y="1400999"/>
                  <a:pt x="1991843" y="1441938"/>
                  <a:pt x="1941342" y="1441938"/>
                </a:cubicBezTo>
                <a:cubicBezTo>
                  <a:pt x="1890841" y="1441938"/>
                  <a:pt x="1849902" y="1400999"/>
                  <a:pt x="1849902" y="1350498"/>
                </a:cubicBezTo>
                <a:cubicBezTo>
                  <a:pt x="1849902" y="1299997"/>
                  <a:pt x="1890841" y="1259058"/>
                  <a:pt x="1941342" y="1259058"/>
                </a:cubicBezTo>
                <a:close/>
                <a:moveTo>
                  <a:pt x="1324708" y="1259058"/>
                </a:moveTo>
                <a:cubicBezTo>
                  <a:pt x="1375209" y="1259058"/>
                  <a:pt x="1416148" y="1299997"/>
                  <a:pt x="1416148" y="1350498"/>
                </a:cubicBezTo>
                <a:cubicBezTo>
                  <a:pt x="1416148" y="1400999"/>
                  <a:pt x="1375209" y="1441938"/>
                  <a:pt x="1324708" y="1441938"/>
                </a:cubicBezTo>
                <a:cubicBezTo>
                  <a:pt x="1274207" y="1441938"/>
                  <a:pt x="1233268" y="1400999"/>
                  <a:pt x="1233268" y="1350498"/>
                </a:cubicBezTo>
                <a:cubicBezTo>
                  <a:pt x="1233268" y="1299997"/>
                  <a:pt x="1274207" y="1259058"/>
                  <a:pt x="1324708" y="1259058"/>
                </a:cubicBezTo>
                <a:close/>
                <a:moveTo>
                  <a:pt x="708074" y="1259058"/>
                </a:moveTo>
                <a:cubicBezTo>
                  <a:pt x="758575" y="1259058"/>
                  <a:pt x="799514" y="1299997"/>
                  <a:pt x="799514" y="1350498"/>
                </a:cubicBezTo>
                <a:cubicBezTo>
                  <a:pt x="799514" y="1400999"/>
                  <a:pt x="758575" y="1441938"/>
                  <a:pt x="708074" y="1441938"/>
                </a:cubicBezTo>
                <a:cubicBezTo>
                  <a:pt x="657573" y="1441938"/>
                  <a:pt x="616634" y="1400999"/>
                  <a:pt x="616634" y="1350498"/>
                </a:cubicBezTo>
                <a:cubicBezTo>
                  <a:pt x="616634" y="1299997"/>
                  <a:pt x="657573" y="1259058"/>
                  <a:pt x="708074" y="1259058"/>
                </a:cubicBezTo>
                <a:close/>
                <a:moveTo>
                  <a:pt x="91440" y="1259058"/>
                </a:moveTo>
                <a:cubicBezTo>
                  <a:pt x="141941" y="1259058"/>
                  <a:pt x="182880" y="1299997"/>
                  <a:pt x="182880" y="1350498"/>
                </a:cubicBezTo>
                <a:cubicBezTo>
                  <a:pt x="182880" y="1400999"/>
                  <a:pt x="141941" y="1441938"/>
                  <a:pt x="91440" y="1441938"/>
                </a:cubicBezTo>
                <a:cubicBezTo>
                  <a:pt x="40939" y="1441938"/>
                  <a:pt x="0" y="1400999"/>
                  <a:pt x="0" y="1350498"/>
                </a:cubicBezTo>
                <a:cubicBezTo>
                  <a:pt x="0" y="1299997"/>
                  <a:pt x="40939" y="1259058"/>
                  <a:pt x="91440" y="1259058"/>
                </a:cubicBezTo>
                <a:close/>
                <a:moveTo>
                  <a:pt x="3174610" y="839372"/>
                </a:moveTo>
                <a:cubicBezTo>
                  <a:pt x="3225111" y="839372"/>
                  <a:pt x="3266050" y="880311"/>
                  <a:pt x="3266050" y="930812"/>
                </a:cubicBezTo>
                <a:cubicBezTo>
                  <a:pt x="3266050" y="981313"/>
                  <a:pt x="3225111" y="1022252"/>
                  <a:pt x="3174610" y="1022252"/>
                </a:cubicBezTo>
                <a:cubicBezTo>
                  <a:pt x="3124109" y="1022252"/>
                  <a:pt x="3083170" y="981313"/>
                  <a:pt x="3083170" y="930812"/>
                </a:cubicBezTo>
                <a:cubicBezTo>
                  <a:pt x="3083170" y="880311"/>
                  <a:pt x="3124109" y="839372"/>
                  <a:pt x="3174610" y="839372"/>
                </a:cubicBezTo>
                <a:close/>
                <a:moveTo>
                  <a:pt x="2557976" y="839372"/>
                </a:moveTo>
                <a:cubicBezTo>
                  <a:pt x="2608477" y="839372"/>
                  <a:pt x="2649416" y="880311"/>
                  <a:pt x="2649416" y="930812"/>
                </a:cubicBezTo>
                <a:cubicBezTo>
                  <a:pt x="2649416" y="981313"/>
                  <a:pt x="2608477" y="1022252"/>
                  <a:pt x="2557976" y="1022252"/>
                </a:cubicBezTo>
                <a:cubicBezTo>
                  <a:pt x="2507475" y="1022252"/>
                  <a:pt x="2466536" y="981313"/>
                  <a:pt x="2466536" y="930812"/>
                </a:cubicBezTo>
                <a:cubicBezTo>
                  <a:pt x="2466536" y="880311"/>
                  <a:pt x="2507475" y="839372"/>
                  <a:pt x="2557976" y="839372"/>
                </a:cubicBezTo>
                <a:close/>
                <a:moveTo>
                  <a:pt x="1941342" y="839372"/>
                </a:moveTo>
                <a:cubicBezTo>
                  <a:pt x="1991843" y="839372"/>
                  <a:pt x="2032782" y="880311"/>
                  <a:pt x="2032782" y="930812"/>
                </a:cubicBezTo>
                <a:cubicBezTo>
                  <a:pt x="2032782" y="981313"/>
                  <a:pt x="1991843" y="1022252"/>
                  <a:pt x="1941342" y="1022252"/>
                </a:cubicBezTo>
                <a:cubicBezTo>
                  <a:pt x="1890841" y="1022252"/>
                  <a:pt x="1849902" y="981313"/>
                  <a:pt x="1849902" y="930812"/>
                </a:cubicBezTo>
                <a:cubicBezTo>
                  <a:pt x="1849902" y="880311"/>
                  <a:pt x="1890841" y="839372"/>
                  <a:pt x="1941342" y="839372"/>
                </a:cubicBezTo>
                <a:close/>
                <a:moveTo>
                  <a:pt x="1324708" y="839372"/>
                </a:moveTo>
                <a:cubicBezTo>
                  <a:pt x="1375209" y="839372"/>
                  <a:pt x="1416148" y="880311"/>
                  <a:pt x="1416148" y="930812"/>
                </a:cubicBezTo>
                <a:cubicBezTo>
                  <a:pt x="1416148" y="981313"/>
                  <a:pt x="1375209" y="1022252"/>
                  <a:pt x="1324708" y="1022252"/>
                </a:cubicBezTo>
                <a:cubicBezTo>
                  <a:pt x="1274207" y="1022252"/>
                  <a:pt x="1233268" y="981313"/>
                  <a:pt x="1233268" y="930812"/>
                </a:cubicBezTo>
                <a:cubicBezTo>
                  <a:pt x="1233268" y="880311"/>
                  <a:pt x="1274207" y="839372"/>
                  <a:pt x="1324708" y="839372"/>
                </a:cubicBezTo>
                <a:close/>
                <a:moveTo>
                  <a:pt x="708074" y="839372"/>
                </a:moveTo>
                <a:cubicBezTo>
                  <a:pt x="758575" y="839372"/>
                  <a:pt x="799514" y="880311"/>
                  <a:pt x="799514" y="930812"/>
                </a:cubicBezTo>
                <a:cubicBezTo>
                  <a:pt x="799514" y="981313"/>
                  <a:pt x="758575" y="1022252"/>
                  <a:pt x="708074" y="1022252"/>
                </a:cubicBezTo>
                <a:cubicBezTo>
                  <a:pt x="657573" y="1022252"/>
                  <a:pt x="616634" y="981313"/>
                  <a:pt x="616634" y="930812"/>
                </a:cubicBezTo>
                <a:cubicBezTo>
                  <a:pt x="616634" y="880311"/>
                  <a:pt x="657573" y="839372"/>
                  <a:pt x="708074" y="839372"/>
                </a:cubicBezTo>
                <a:close/>
                <a:moveTo>
                  <a:pt x="91440" y="839372"/>
                </a:moveTo>
                <a:cubicBezTo>
                  <a:pt x="141941" y="839372"/>
                  <a:pt x="182880" y="880311"/>
                  <a:pt x="182880" y="930812"/>
                </a:cubicBezTo>
                <a:cubicBezTo>
                  <a:pt x="182880" y="981313"/>
                  <a:pt x="141941" y="1022252"/>
                  <a:pt x="91440" y="1022252"/>
                </a:cubicBezTo>
                <a:cubicBezTo>
                  <a:pt x="40939" y="1022252"/>
                  <a:pt x="0" y="981313"/>
                  <a:pt x="0" y="930812"/>
                </a:cubicBezTo>
                <a:cubicBezTo>
                  <a:pt x="0" y="880311"/>
                  <a:pt x="40939" y="839372"/>
                  <a:pt x="91440" y="839372"/>
                </a:cubicBezTo>
                <a:close/>
                <a:moveTo>
                  <a:pt x="3174610" y="419686"/>
                </a:moveTo>
                <a:cubicBezTo>
                  <a:pt x="3225111" y="419686"/>
                  <a:pt x="3266050" y="460625"/>
                  <a:pt x="3266050" y="511126"/>
                </a:cubicBezTo>
                <a:cubicBezTo>
                  <a:pt x="3266050" y="561627"/>
                  <a:pt x="3225111" y="602566"/>
                  <a:pt x="3174610" y="602566"/>
                </a:cubicBezTo>
                <a:cubicBezTo>
                  <a:pt x="3124109" y="602566"/>
                  <a:pt x="3083170" y="561627"/>
                  <a:pt x="3083170" y="511126"/>
                </a:cubicBezTo>
                <a:cubicBezTo>
                  <a:pt x="3083170" y="460625"/>
                  <a:pt x="3124109" y="419686"/>
                  <a:pt x="3174610" y="419686"/>
                </a:cubicBezTo>
                <a:close/>
                <a:moveTo>
                  <a:pt x="2557976" y="419686"/>
                </a:moveTo>
                <a:cubicBezTo>
                  <a:pt x="2608477" y="419686"/>
                  <a:pt x="2649416" y="460625"/>
                  <a:pt x="2649416" y="511126"/>
                </a:cubicBezTo>
                <a:cubicBezTo>
                  <a:pt x="2649416" y="561627"/>
                  <a:pt x="2608477" y="602566"/>
                  <a:pt x="2557976" y="602566"/>
                </a:cubicBezTo>
                <a:cubicBezTo>
                  <a:pt x="2507475" y="602566"/>
                  <a:pt x="2466536" y="561627"/>
                  <a:pt x="2466536" y="511126"/>
                </a:cubicBezTo>
                <a:cubicBezTo>
                  <a:pt x="2466536" y="460625"/>
                  <a:pt x="2507475" y="419686"/>
                  <a:pt x="2557976" y="419686"/>
                </a:cubicBezTo>
                <a:close/>
                <a:moveTo>
                  <a:pt x="1941342" y="419686"/>
                </a:moveTo>
                <a:cubicBezTo>
                  <a:pt x="1991843" y="419686"/>
                  <a:pt x="2032782" y="460625"/>
                  <a:pt x="2032782" y="511126"/>
                </a:cubicBezTo>
                <a:cubicBezTo>
                  <a:pt x="2032782" y="561627"/>
                  <a:pt x="1991843" y="602566"/>
                  <a:pt x="1941342" y="602566"/>
                </a:cubicBezTo>
                <a:cubicBezTo>
                  <a:pt x="1890841" y="602566"/>
                  <a:pt x="1849902" y="561627"/>
                  <a:pt x="1849902" y="511126"/>
                </a:cubicBezTo>
                <a:cubicBezTo>
                  <a:pt x="1849902" y="460625"/>
                  <a:pt x="1890841" y="419686"/>
                  <a:pt x="1941342" y="419686"/>
                </a:cubicBezTo>
                <a:close/>
                <a:moveTo>
                  <a:pt x="1324708" y="419686"/>
                </a:moveTo>
                <a:cubicBezTo>
                  <a:pt x="1375209" y="419686"/>
                  <a:pt x="1416148" y="460625"/>
                  <a:pt x="1416148" y="511126"/>
                </a:cubicBezTo>
                <a:cubicBezTo>
                  <a:pt x="1416148" y="561627"/>
                  <a:pt x="1375209" y="602566"/>
                  <a:pt x="1324708" y="602566"/>
                </a:cubicBezTo>
                <a:cubicBezTo>
                  <a:pt x="1274207" y="602566"/>
                  <a:pt x="1233268" y="561627"/>
                  <a:pt x="1233268" y="511126"/>
                </a:cubicBezTo>
                <a:cubicBezTo>
                  <a:pt x="1233268" y="460625"/>
                  <a:pt x="1274207" y="419686"/>
                  <a:pt x="1324708" y="419686"/>
                </a:cubicBezTo>
                <a:close/>
                <a:moveTo>
                  <a:pt x="708074" y="419686"/>
                </a:moveTo>
                <a:cubicBezTo>
                  <a:pt x="758575" y="419686"/>
                  <a:pt x="799514" y="460625"/>
                  <a:pt x="799514" y="511126"/>
                </a:cubicBezTo>
                <a:cubicBezTo>
                  <a:pt x="799514" y="561627"/>
                  <a:pt x="758575" y="602566"/>
                  <a:pt x="708074" y="602566"/>
                </a:cubicBezTo>
                <a:cubicBezTo>
                  <a:pt x="657573" y="602566"/>
                  <a:pt x="616634" y="561627"/>
                  <a:pt x="616634" y="511126"/>
                </a:cubicBezTo>
                <a:cubicBezTo>
                  <a:pt x="616634" y="460625"/>
                  <a:pt x="657573" y="419686"/>
                  <a:pt x="708074" y="419686"/>
                </a:cubicBezTo>
                <a:close/>
                <a:moveTo>
                  <a:pt x="91440" y="419686"/>
                </a:moveTo>
                <a:cubicBezTo>
                  <a:pt x="141941" y="419686"/>
                  <a:pt x="182880" y="460625"/>
                  <a:pt x="182880" y="511126"/>
                </a:cubicBezTo>
                <a:cubicBezTo>
                  <a:pt x="182880" y="561627"/>
                  <a:pt x="141941" y="602566"/>
                  <a:pt x="91440" y="602566"/>
                </a:cubicBezTo>
                <a:cubicBezTo>
                  <a:pt x="40939" y="602566"/>
                  <a:pt x="0" y="561627"/>
                  <a:pt x="0" y="511126"/>
                </a:cubicBezTo>
                <a:cubicBezTo>
                  <a:pt x="0" y="460625"/>
                  <a:pt x="40939" y="419686"/>
                  <a:pt x="91440" y="419686"/>
                </a:cubicBezTo>
                <a:close/>
                <a:moveTo>
                  <a:pt x="3174610" y="0"/>
                </a:moveTo>
                <a:cubicBezTo>
                  <a:pt x="3225111" y="0"/>
                  <a:pt x="3266050" y="40939"/>
                  <a:pt x="3266050" y="91440"/>
                </a:cubicBezTo>
                <a:cubicBezTo>
                  <a:pt x="3266050" y="141941"/>
                  <a:pt x="3225111" y="182880"/>
                  <a:pt x="3174610" y="182880"/>
                </a:cubicBezTo>
                <a:cubicBezTo>
                  <a:pt x="3124109" y="182880"/>
                  <a:pt x="3083170" y="141941"/>
                  <a:pt x="3083170" y="91440"/>
                </a:cubicBezTo>
                <a:cubicBezTo>
                  <a:pt x="3083170" y="40939"/>
                  <a:pt x="3124109" y="0"/>
                  <a:pt x="3174610" y="0"/>
                </a:cubicBezTo>
                <a:close/>
                <a:moveTo>
                  <a:pt x="2557976" y="0"/>
                </a:moveTo>
                <a:cubicBezTo>
                  <a:pt x="2608477" y="0"/>
                  <a:pt x="2649416" y="40939"/>
                  <a:pt x="2649416" y="91440"/>
                </a:cubicBezTo>
                <a:cubicBezTo>
                  <a:pt x="2649416" y="141941"/>
                  <a:pt x="2608477" y="182880"/>
                  <a:pt x="2557976" y="182880"/>
                </a:cubicBezTo>
                <a:cubicBezTo>
                  <a:pt x="2507475" y="182880"/>
                  <a:pt x="2466536" y="141941"/>
                  <a:pt x="2466536" y="91440"/>
                </a:cubicBezTo>
                <a:cubicBezTo>
                  <a:pt x="2466536" y="40939"/>
                  <a:pt x="2507475" y="0"/>
                  <a:pt x="2557976" y="0"/>
                </a:cubicBezTo>
                <a:close/>
                <a:moveTo>
                  <a:pt x="1941342" y="0"/>
                </a:moveTo>
                <a:cubicBezTo>
                  <a:pt x="1991843" y="0"/>
                  <a:pt x="2032782" y="40939"/>
                  <a:pt x="2032782" y="91440"/>
                </a:cubicBezTo>
                <a:cubicBezTo>
                  <a:pt x="2032782" y="141941"/>
                  <a:pt x="1991843" y="182880"/>
                  <a:pt x="1941342" y="182880"/>
                </a:cubicBezTo>
                <a:cubicBezTo>
                  <a:pt x="1890841" y="182880"/>
                  <a:pt x="1849902" y="141941"/>
                  <a:pt x="1849902" y="91440"/>
                </a:cubicBezTo>
                <a:cubicBezTo>
                  <a:pt x="1849902" y="40939"/>
                  <a:pt x="1890841" y="0"/>
                  <a:pt x="1941342" y="0"/>
                </a:cubicBezTo>
                <a:close/>
                <a:moveTo>
                  <a:pt x="1324708" y="0"/>
                </a:moveTo>
                <a:cubicBezTo>
                  <a:pt x="1375209" y="0"/>
                  <a:pt x="1416148" y="40939"/>
                  <a:pt x="1416148" y="91440"/>
                </a:cubicBezTo>
                <a:cubicBezTo>
                  <a:pt x="1416148" y="141941"/>
                  <a:pt x="1375209" y="182880"/>
                  <a:pt x="1324708" y="182880"/>
                </a:cubicBezTo>
                <a:cubicBezTo>
                  <a:pt x="1274207" y="182880"/>
                  <a:pt x="1233268" y="141941"/>
                  <a:pt x="1233268" y="91440"/>
                </a:cubicBezTo>
                <a:cubicBezTo>
                  <a:pt x="1233268" y="40939"/>
                  <a:pt x="1274207" y="0"/>
                  <a:pt x="1324708" y="0"/>
                </a:cubicBezTo>
                <a:close/>
                <a:moveTo>
                  <a:pt x="708074" y="0"/>
                </a:moveTo>
                <a:cubicBezTo>
                  <a:pt x="758575" y="0"/>
                  <a:pt x="799514" y="40939"/>
                  <a:pt x="799514" y="91440"/>
                </a:cubicBezTo>
                <a:cubicBezTo>
                  <a:pt x="799514" y="141941"/>
                  <a:pt x="758575" y="182880"/>
                  <a:pt x="708074" y="182880"/>
                </a:cubicBezTo>
                <a:cubicBezTo>
                  <a:pt x="657573" y="182880"/>
                  <a:pt x="616634" y="141941"/>
                  <a:pt x="616634" y="91440"/>
                </a:cubicBezTo>
                <a:cubicBezTo>
                  <a:pt x="616634" y="40939"/>
                  <a:pt x="657573" y="0"/>
                  <a:pt x="708074" y="0"/>
                </a:cubicBezTo>
                <a:close/>
                <a:moveTo>
                  <a:pt x="91440" y="0"/>
                </a:moveTo>
                <a:cubicBezTo>
                  <a:pt x="141941" y="0"/>
                  <a:pt x="182880" y="40939"/>
                  <a:pt x="182880" y="91440"/>
                </a:cubicBezTo>
                <a:cubicBezTo>
                  <a:pt x="182880" y="141941"/>
                  <a:pt x="141941" y="182880"/>
                  <a:pt x="91440" y="182880"/>
                </a:cubicBezTo>
                <a:cubicBezTo>
                  <a:pt x="40939" y="182880"/>
                  <a:pt x="0" y="141941"/>
                  <a:pt x="0" y="91440"/>
                </a:cubicBezTo>
                <a:cubicBezTo>
                  <a:pt x="0" y="40939"/>
                  <a:pt x="40939" y="0"/>
                  <a:pt x="91440" y="0"/>
                </a:cubicBezTo>
                <a:close/>
              </a:path>
            </a:pathLst>
          </a:custGeom>
          <a:solidFill>
            <a:schemeClr val="accent2">
              <a:alpha val="26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" name="矩形: 圆顶角 1"/>
          <p:cNvSpPr/>
          <p:nvPr>
            <p:custDataLst>
              <p:tags r:id="rId2"/>
            </p:custDataLst>
          </p:nvPr>
        </p:nvSpPr>
        <p:spPr>
          <a:xfrm>
            <a:off x="7356764" y="2493818"/>
            <a:ext cx="3214255" cy="4364182"/>
          </a:xfrm>
          <a:prstGeom prst="round2SameRect">
            <a:avLst>
              <a:gd name="adj1" fmla="val 9211"/>
              <a:gd name="adj2" fmla="val 0"/>
            </a:avLst>
          </a:prstGeom>
          <a:solidFill>
            <a:schemeClr val="accent3">
              <a:lumMod val="40000"/>
              <a:lumOff val="6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rgbClr val="FFD79D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9" name="图片 8" descr="ͼƬ1-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lum contrast="6000"/>
          </a:blip>
          <a:stretch>
            <a:fillRect/>
          </a:stretch>
        </p:blipFill>
        <p:spPr>
          <a:xfrm>
            <a:off x="6772275" y="531495"/>
            <a:ext cx="4114165" cy="5735955"/>
          </a:xfrm>
          <a:prstGeom prst="rect">
            <a:avLst/>
          </a:prstGeom>
        </p:spPr>
      </p:pic>
      <p:sp>
        <p:nvSpPr>
          <p:cNvPr id="15" name="任意多边形: 形状 4"/>
          <p:cNvSpPr/>
          <p:nvPr>
            <p:custDataLst>
              <p:tags r:id="rId5"/>
            </p:custDataLst>
          </p:nvPr>
        </p:nvSpPr>
        <p:spPr>
          <a:xfrm>
            <a:off x="10058400" y="5250559"/>
            <a:ext cx="1412655" cy="986729"/>
          </a:xfrm>
          <a:custGeom>
            <a:gdLst>
              <a:gd name="connsiteX0" fmla="*/ 3174610 w 3266050"/>
              <a:gd name="connsiteY0" fmla="*/ 2098430 h 2281310"/>
              <a:gd name="connsiteX1" fmla="*/ 3266050 w 3266050"/>
              <a:gd name="connsiteY1" fmla="*/ 2189870 h 2281310"/>
              <a:gd name="connsiteX2" fmla="*/ 3174610 w 3266050"/>
              <a:gd name="connsiteY2" fmla="*/ 2281310 h 2281310"/>
              <a:gd name="connsiteX3" fmla="*/ 3083170 w 3266050"/>
              <a:gd name="connsiteY3" fmla="*/ 2189870 h 2281310"/>
              <a:gd name="connsiteX4" fmla="*/ 3174610 w 3266050"/>
              <a:gd name="connsiteY4" fmla="*/ 2098430 h 2281310"/>
              <a:gd name="connsiteX5" fmla="*/ 2557976 w 3266050"/>
              <a:gd name="connsiteY5" fmla="*/ 2098430 h 2281310"/>
              <a:gd name="connsiteX6" fmla="*/ 2649416 w 3266050"/>
              <a:gd name="connsiteY6" fmla="*/ 2189870 h 2281310"/>
              <a:gd name="connsiteX7" fmla="*/ 2557976 w 3266050"/>
              <a:gd name="connsiteY7" fmla="*/ 2281310 h 2281310"/>
              <a:gd name="connsiteX8" fmla="*/ 2466536 w 3266050"/>
              <a:gd name="connsiteY8" fmla="*/ 2189870 h 2281310"/>
              <a:gd name="connsiteX9" fmla="*/ 2557976 w 3266050"/>
              <a:gd name="connsiteY9" fmla="*/ 2098430 h 2281310"/>
              <a:gd name="connsiteX10" fmla="*/ 1941342 w 3266050"/>
              <a:gd name="connsiteY10" fmla="*/ 2098430 h 2281310"/>
              <a:gd name="connsiteX11" fmla="*/ 2032782 w 3266050"/>
              <a:gd name="connsiteY11" fmla="*/ 2189870 h 2281310"/>
              <a:gd name="connsiteX12" fmla="*/ 1941342 w 3266050"/>
              <a:gd name="connsiteY12" fmla="*/ 2281310 h 2281310"/>
              <a:gd name="connsiteX13" fmla="*/ 1849902 w 3266050"/>
              <a:gd name="connsiteY13" fmla="*/ 2189870 h 2281310"/>
              <a:gd name="connsiteX14" fmla="*/ 1941342 w 3266050"/>
              <a:gd name="connsiteY14" fmla="*/ 2098430 h 2281310"/>
              <a:gd name="connsiteX15" fmla="*/ 1324708 w 3266050"/>
              <a:gd name="connsiteY15" fmla="*/ 2098430 h 2281310"/>
              <a:gd name="connsiteX16" fmla="*/ 1416148 w 3266050"/>
              <a:gd name="connsiteY16" fmla="*/ 2189870 h 2281310"/>
              <a:gd name="connsiteX17" fmla="*/ 1324708 w 3266050"/>
              <a:gd name="connsiteY17" fmla="*/ 2281310 h 2281310"/>
              <a:gd name="connsiteX18" fmla="*/ 1233268 w 3266050"/>
              <a:gd name="connsiteY18" fmla="*/ 2189870 h 2281310"/>
              <a:gd name="connsiteX19" fmla="*/ 1324708 w 3266050"/>
              <a:gd name="connsiteY19" fmla="*/ 2098430 h 2281310"/>
              <a:gd name="connsiteX20" fmla="*/ 708074 w 3266050"/>
              <a:gd name="connsiteY20" fmla="*/ 2098430 h 2281310"/>
              <a:gd name="connsiteX21" fmla="*/ 799514 w 3266050"/>
              <a:gd name="connsiteY21" fmla="*/ 2189870 h 2281310"/>
              <a:gd name="connsiteX22" fmla="*/ 708074 w 3266050"/>
              <a:gd name="connsiteY22" fmla="*/ 2281310 h 2281310"/>
              <a:gd name="connsiteX23" fmla="*/ 616634 w 3266050"/>
              <a:gd name="connsiteY23" fmla="*/ 2189870 h 2281310"/>
              <a:gd name="connsiteX24" fmla="*/ 708074 w 3266050"/>
              <a:gd name="connsiteY24" fmla="*/ 2098430 h 2281310"/>
              <a:gd name="connsiteX25" fmla="*/ 91440 w 3266050"/>
              <a:gd name="connsiteY25" fmla="*/ 2098430 h 2281310"/>
              <a:gd name="connsiteX26" fmla="*/ 182880 w 3266050"/>
              <a:gd name="connsiteY26" fmla="*/ 2189870 h 2281310"/>
              <a:gd name="connsiteX27" fmla="*/ 91440 w 3266050"/>
              <a:gd name="connsiteY27" fmla="*/ 2281310 h 2281310"/>
              <a:gd name="connsiteX28" fmla="*/ 0 w 3266050"/>
              <a:gd name="connsiteY28" fmla="*/ 2189870 h 2281310"/>
              <a:gd name="connsiteX29" fmla="*/ 91440 w 3266050"/>
              <a:gd name="connsiteY29" fmla="*/ 2098430 h 2281310"/>
              <a:gd name="connsiteX30" fmla="*/ 3174610 w 3266050"/>
              <a:gd name="connsiteY30" fmla="*/ 1678744 h 2281310"/>
              <a:gd name="connsiteX31" fmla="*/ 3266050 w 3266050"/>
              <a:gd name="connsiteY31" fmla="*/ 1770184 h 2281310"/>
              <a:gd name="connsiteX32" fmla="*/ 3174610 w 3266050"/>
              <a:gd name="connsiteY32" fmla="*/ 1861624 h 2281310"/>
              <a:gd name="connsiteX33" fmla="*/ 3083170 w 3266050"/>
              <a:gd name="connsiteY33" fmla="*/ 1770184 h 2281310"/>
              <a:gd name="connsiteX34" fmla="*/ 3174610 w 3266050"/>
              <a:gd name="connsiteY34" fmla="*/ 1678744 h 2281310"/>
              <a:gd name="connsiteX35" fmla="*/ 2557976 w 3266050"/>
              <a:gd name="connsiteY35" fmla="*/ 1678744 h 2281310"/>
              <a:gd name="connsiteX36" fmla="*/ 2649416 w 3266050"/>
              <a:gd name="connsiteY36" fmla="*/ 1770184 h 2281310"/>
              <a:gd name="connsiteX37" fmla="*/ 2557976 w 3266050"/>
              <a:gd name="connsiteY37" fmla="*/ 1861624 h 2281310"/>
              <a:gd name="connsiteX38" fmla="*/ 2466536 w 3266050"/>
              <a:gd name="connsiteY38" fmla="*/ 1770184 h 2281310"/>
              <a:gd name="connsiteX39" fmla="*/ 2557976 w 3266050"/>
              <a:gd name="connsiteY39" fmla="*/ 1678744 h 2281310"/>
              <a:gd name="connsiteX40" fmla="*/ 1941342 w 3266050"/>
              <a:gd name="connsiteY40" fmla="*/ 1678744 h 2281310"/>
              <a:gd name="connsiteX41" fmla="*/ 2032782 w 3266050"/>
              <a:gd name="connsiteY41" fmla="*/ 1770184 h 2281310"/>
              <a:gd name="connsiteX42" fmla="*/ 1941342 w 3266050"/>
              <a:gd name="connsiteY42" fmla="*/ 1861624 h 2281310"/>
              <a:gd name="connsiteX43" fmla="*/ 1849902 w 3266050"/>
              <a:gd name="connsiteY43" fmla="*/ 1770184 h 2281310"/>
              <a:gd name="connsiteX44" fmla="*/ 1941342 w 3266050"/>
              <a:gd name="connsiteY44" fmla="*/ 1678744 h 2281310"/>
              <a:gd name="connsiteX45" fmla="*/ 1324708 w 3266050"/>
              <a:gd name="connsiteY45" fmla="*/ 1678744 h 2281310"/>
              <a:gd name="connsiteX46" fmla="*/ 1416148 w 3266050"/>
              <a:gd name="connsiteY46" fmla="*/ 1770184 h 2281310"/>
              <a:gd name="connsiteX47" fmla="*/ 1324708 w 3266050"/>
              <a:gd name="connsiteY47" fmla="*/ 1861624 h 2281310"/>
              <a:gd name="connsiteX48" fmla="*/ 1233268 w 3266050"/>
              <a:gd name="connsiteY48" fmla="*/ 1770184 h 2281310"/>
              <a:gd name="connsiteX49" fmla="*/ 1324708 w 3266050"/>
              <a:gd name="connsiteY49" fmla="*/ 1678744 h 2281310"/>
              <a:gd name="connsiteX50" fmla="*/ 708074 w 3266050"/>
              <a:gd name="connsiteY50" fmla="*/ 1678744 h 2281310"/>
              <a:gd name="connsiteX51" fmla="*/ 799514 w 3266050"/>
              <a:gd name="connsiteY51" fmla="*/ 1770184 h 2281310"/>
              <a:gd name="connsiteX52" fmla="*/ 708074 w 3266050"/>
              <a:gd name="connsiteY52" fmla="*/ 1861624 h 2281310"/>
              <a:gd name="connsiteX53" fmla="*/ 616634 w 3266050"/>
              <a:gd name="connsiteY53" fmla="*/ 1770184 h 2281310"/>
              <a:gd name="connsiteX54" fmla="*/ 708074 w 3266050"/>
              <a:gd name="connsiteY54" fmla="*/ 1678744 h 2281310"/>
              <a:gd name="connsiteX55" fmla="*/ 91440 w 3266050"/>
              <a:gd name="connsiteY55" fmla="*/ 1678744 h 2281310"/>
              <a:gd name="connsiteX56" fmla="*/ 182880 w 3266050"/>
              <a:gd name="connsiteY56" fmla="*/ 1770184 h 2281310"/>
              <a:gd name="connsiteX57" fmla="*/ 91440 w 3266050"/>
              <a:gd name="connsiteY57" fmla="*/ 1861624 h 2281310"/>
              <a:gd name="connsiteX58" fmla="*/ 0 w 3266050"/>
              <a:gd name="connsiteY58" fmla="*/ 1770184 h 2281310"/>
              <a:gd name="connsiteX59" fmla="*/ 91440 w 3266050"/>
              <a:gd name="connsiteY59" fmla="*/ 1678744 h 2281310"/>
              <a:gd name="connsiteX60" fmla="*/ 3174610 w 3266050"/>
              <a:gd name="connsiteY60" fmla="*/ 1259058 h 2281310"/>
              <a:gd name="connsiteX61" fmla="*/ 3266050 w 3266050"/>
              <a:gd name="connsiteY61" fmla="*/ 1350498 h 2281310"/>
              <a:gd name="connsiteX62" fmla="*/ 3174610 w 3266050"/>
              <a:gd name="connsiteY62" fmla="*/ 1441938 h 2281310"/>
              <a:gd name="connsiteX63" fmla="*/ 3083170 w 3266050"/>
              <a:gd name="connsiteY63" fmla="*/ 1350498 h 2281310"/>
              <a:gd name="connsiteX64" fmla="*/ 3174610 w 3266050"/>
              <a:gd name="connsiteY64" fmla="*/ 1259058 h 2281310"/>
              <a:gd name="connsiteX65" fmla="*/ 2557976 w 3266050"/>
              <a:gd name="connsiteY65" fmla="*/ 1259058 h 2281310"/>
              <a:gd name="connsiteX66" fmla="*/ 2649416 w 3266050"/>
              <a:gd name="connsiteY66" fmla="*/ 1350498 h 2281310"/>
              <a:gd name="connsiteX67" fmla="*/ 2557976 w 3266050"/>
              <a:gd name="connsiteY67" fmla="*/ 1441938 h 2281310"/>
              <a:gd name="connsiteX68" fmla="*/ 2466536 w 3266050"/>
              <a:gd name="connsiteY68" fmla="*/ 1350498 h 2281310"/>
              <a:gd name="connsiteX69" fmla="*/ 2557976 w 3266050"/>
              <a:gd name="connsiteY69" fmla="*/ 1259058 h 2281310"/>
              <a:gd name="connsiteX70" fmla="*/ 1941342 w 3266050"/>
              <a:gd name="connsiteY70" fmla="*/ 1259058 h 2281310"/>
              <a:gd name="connsiteX71" fmla="*/ 2032782 w 3266050"/>
              <a:gd name="connsiteY71" fmla="*/ 1350498 h 2281310"/>
              <a:gd name="connsiteX72" fmla="*/ 1941342 w 3266050"/>
              <a:gd name="connsiteY72" fmla="*/ 1441938 h 2281310"/>
              <a:gd name="connsiteX73" fmla="*/ 1849902 w 3266050"/>
              <a:gd name="connsiteY73" fmla="*/ 1350498 h 2281310"/>
              <a:gd name="connsiteX74" fmla="*/ 1941342 w 3266050"/>
              <a:gd name="connsiteY74" fmla="*/ 1259058 h 2281310"/>
              <a:gd name="connsiteX75" fmla="*/ 1324708 w 3266050"/>
              <a:gd name="connsiteY75" fmla="*/ 1259058 h 2281310"/>
              <a:gd name="connsiteX76" fmla="*/ 1416148 w 3266050"/>
              <a:gd name="connsiteY76" fmla="*/ 1350498 h 2281310"/>
              <a:gd name="connsiteX77" fmla="*/ 1324708 w 3266050"/>
              <a:gd name="connsiteY77" fmla="*/ 1441938 h 2281310"/>
              <a:gd name="connsiteX78" fmla="*/ 1233268 w 3266050"/>
              <a:gd name="connsiteY78" fmla="*/ 1350498 h 2281310"/>
              <a:gd name="connsiteX79" fmla="*/ 1324708 w 3266050"/>
              <a:gd name="connsiteY79" fmla="*/ 1259058 h 2281310"/>
              <a:gd name="connsiteX80" fmla="*/ 708074 w 3266050"/>
              <a:gd name="connsiteY80" fmla="*/ 1259058 h 2281310"/>
              <a:gd name="connsiteX81" fmla="*/ 799514 w 3266050"/>
              <a:gd name="connsiteY81" fmla="*/ 1350498 h 2281310"/>
              <a:gd name="connsiteX82" fmla="*/ 708074 w 3266050"/>
              <a:gd name="connsiteY82" fmla="*/ 1441938 h 2281310"/>
              <a:gd name="connsiteX83" fmla="*/ 616634 w 3266050"/>
              <a:gd name="connsiteY83" fmla="*/ 1350498 h 2281310"/>
              <a:gd name="connsiteX84" fmla="*/ 708074 w 3266050"/>
              <a:gd name="connsiteY84" fmla="*/ 1259058 h 2281310"/>
              <a:gd name="connsiteX85" fmla="*/ 91440 w 3266050"/>
              <a:gd name="connsiteY85" fmla="*/ 1259058 h 2281310"/>
              <a:gd name="connsiteX86" fmla="*/ 182880 w 3266050"/>
              <a:gd name="connsiteY86" fmla="*/ 1350498 h 2281310"/>
              <a:gd name="connsiteX87" fmla="*/ 91440 w 3266050"/>
              <a:gd name="connsiteY87" fmla="*/ 1441938 h 2281310"/>
              <a:gd name="connsiteX88" fmla="*/ 0 w 3266050"/>
              <a:gd name="connsiteY88" fmla="*/ 1350498 h 2281310"/>
              <a:gd name="connsiteX89" fmla="*/ 91440 w 3266050"/>
              <a:gd name="connsiteY89" fmla="*/ 1259058 h 2281310"/>
              <a:gd name="connsiteX90" fmla="*/ 3174610 w 3266050"/>
              <a:gd name="connsiteY90" fmla="*/ 839372 h 2281310"/>
              <a:gd name="connsiteX91" fmla="*/ 3266050 w 3266050"/>
              <a:gd name="connsiteY91" fmla="*/ 930812 h 2281310"/>
              <a:gd name="connsiteX92" fmla="*/ 3174610 w 3266050"/>
              <a:gd name="connsiteY92" fmla="*/ 1022252 h 2281310"/>
              <a:gd name="connsiteX93" fmla="*/ 3083170 w 3266050"/>
              <a:gd name="connsiteY93" fmla="*/ 930812 h 2281310"/>
              <a:gd name="connsiteX94" fmla="*/ 3174610 w 3266050"/>
              <a:gd name="connsiteY94" fmla="*/ 839372 h 2281310"/>
              <a:gd name="connsiteX95" fmla="*/ 2557976 w 3266050"/>
              <a:gd name="connsiteY95" fmla="*/ 839372 h 2281310"/>
              <a:gd name="connsiteX96" fmla="*/ 2649416 w 3266050"/>
              <a:gd name="connsiteY96" fmla="*/ 930812 h 2281310"/>
              <a:gd name="connsiteX97" fmla="*/ 2557976 w 3266050"/>
              <a:gd name="connsiteY97" fmla="*/ 1022252 h 2281310"/>
              <a:gd name="connsiteX98" fmla="*/ 2466536 w 3266050"/>
              <a:gd name="connsiteY98" fmla="*/ 930812 h 2281310"/>
              <a:gd name="connsiteX99" fmla="*/ 2557976 w 3266050"/>
              <a:gd name="connsiteY99" fmla="*/ 839372 h 2281310"/>
              <a:gd name="connsiteX100" fmla="*/ 1941342 w 3266050"/>
              <a:gd name="connsiteY100" fmla="*/ 839372 h 2281310"/>
              <a:gd name="connsiteX101" fmla="*/ 2032782 w 3266050"/>
              <a:gd name="connsiteY101" fmla="*/ 930812 h 2281310"/>
              <a:gd name="connsiteX102" fmla="*/ 1941342 w 3266050"/>
              <a:gd name="connsiteY102" fmla="*/ 1022252 h 2281310"/>
              <a:gd name="connsiteX103" fmla="*/ 1849902 w 3266050"/>
              <a:gd name="connsiteY103" fmla="*/ 930812 h 2281310"/>
              <a:gd name="connsiteX104" fmla="*/ 1941342 w 3266050"/>
              <a:gd name="connsiteY104" fmla="*/ 839372 h 2281310"/>
              <a:gd name="connsiteX105" fmla="*/ 1324708 w 3266050"/>
              <a:gd name="connsiteY105" fmla="*/ 839372 h 2281310"/>
              <a:gd name="connsiteX106" fmla="*/ 1416148 w 3266050"/>
              <a:gd name="connsiteY106" fmla="*/ 930812 h 2281310"/>
              <a:gd name="connsiteX107" fmla="*/ 1324708 w 3266050"/>
              <a:gd name="connsiteY107" fmla="*/ 1022252 h 2281310"/>
              <a:gd name="connsiteX108" fmla="*/ 1233268 w 3266050"/>
              <a:gd name="connsiteY108" fmla="*/ 930812 h 2281310"/>
              <a:gd name="connsiteX109" fmla="*/ 1324708 w 3266050"/>
              <a:gd name="connsiteY109" fmla="*/ 839372 h 2281310"/>
              <a:gd name="connsiteX110" fmla="*/ 708074 w 3266050"/>
              <a:gd name="connsiteY110" fmla="*/ 839372 h 2281310"/>
              <a:gd name="connsiteX111" fmla="*/ 799514 w 3266050"/>
              <a:gd name="connsiteY111" fmla="*/ 930812 h 2281310"/>
              <a:gd name="connsiteX112" fmla="*/ 708074 w 3266050"/>
              <a:gd name="connsiteY112" fmla="*/ 1022252 h 2281310"/>
              <a:gd name="connsiteX113" fmla="*/ 616634 w 3266050"/>
              <a:gd name="connsiteY113" fmla="*/ 930812 h 2281310"/>
              <a:gd name="connsiteX114" fmla="*/ 708074 w 3266050"/>
              <a:gd name="connsiteY114" fmla="*/ 839372 h 2281310"/>
              <a:gd name="connsiteX115" fmla="*/ 91440 w 3266050"/>
              <a:gd name="connsiteY115" fmla="*/ 839372 h 2281310"/>
              <a:gd name="connsiteX116" fmla="*/ 182880 w 3266050"/>
              <a:gd name="connsiteY116" fmla="*/ 930812 h 2281310"/>
              <a:gd name="connsiteX117" fmla="*/ 91440 w 3266050"/>
              <a:gd name="connsiteY117" fmla="*/ 1022252 h 2281310"/>
              <a:gd name="connsiteX118" fmla="*/ 0 w 3266050"/>
              <a:gd name="connsiteY118" fmla="*/ 930812 h 2281310"/>
              <a:gd name="connsiteX119" fmla="*/ 91440 w 3266050"/>
              <a:gd name="connsiteY119" fmla="*/ 839372 h 2281310"/>
              <a:gd name="connsiteX120" fmla="*/ 3174610 w 3266050"/>
              <a:gd name="connsiteY120" fmla="*/ 419686 h 2281310"/>
              <a:gd name="connsiteX121" fmla="*/ 3266050 w 3266050"/>
              <a:gd name="connsiteY121" fmla="*/ 511126 h 2281310"/>
              <a:gd name="connsiteX122" fmla="*/ 3174610 w 3266050"/>
              <a:gd name="connsiteY122" fmla="*/ 602566 h 2281310"/>
              <a:gd name="connsiteX123" fmla="*/ 3083170 w 3266050"/>
              <a:gd name="connsiteY123" fmla="*/ 511126 h 2281310"/>
              <a:gd name="connsiteX124" fmla="*/ 3174610 w 3266050"/>
              <a:gd name="connsiteY124" fmla="*/ 419686 h 2281310"/>
              <a:gd name="connsiteX125" fmla="*/ 2557976 w 3266050"/>
              <a:gd name="connsiteY125" fmla="*/ 419686 h 2281310"/>
              <a:gd name="connsiteX126" fmla="*/ 2649416 w 3266050"/>
              <a:gd name="connsiteY126" fmla="*/ 511126 h 2281310"/>
              <a:gd name="connsiteX127" fmla="*/ 2557976 w 3266050"/>
              <a:gd name="connsiteY127" fmla="*/ 602566 h 2281310"/>
              <a:gd name="connsiteX128" fmla="*/ 2466536 w 3266050"/>
              <a:gd name="connsiteY128" fmla="*/ 511126 h 2281310"/>
              <a:gd name="connsiteX129" fmla="*/ 2557976 w 3266050"/>
              <a:gd name="connsiteY129" fmla="*/ 419686 h 2281310"/>
              <a:gd name="connsiteX130" fmla="*/ 1941342 w 3266050"/>
              <a:gd name="connsiteY130" fmla="*/ 419686 h 2281310"/>
              <a:gd name="connsiteX131" fmla="*/ 2032782 w 3266050"/>
              <a:gd name="connsiteY131" fmla="*/ 511126 h 2281310"/>
              <a:gd name="connsiteX132" fmla="*/ 1941342 w 3266050"/>
              <a:gd name="connsiteY132" fmla="*/ 602566 h 2281310"/>
              <a:gd name="connsiteX133" fmla="*/ 1849902 w 3266050"/>
              <a:gd name="connsiteY133" fmla="*/ 511126 h 2281310"/>
              <a:gd name="connsiteX134" fmla="*/ 1941342 w 3266050"/>
              <a:gd name="connsiteY134" fmla="*/ 419686 h 2281310"/>
              <a:gd name="connsiteX135" fmla="*/ 1324708 w 3266050"/>
              <a:gd name="connsiteY135" fmla="*/ 419686 h 2281310"/>
              <a:gd name="connsiteX136" fmla="*/ 1416148 w 3266050"/>
              <a:gd name="connsiteY136" fmla="*/ 511126 h 2281310"/>
              <a:gd name="connsiteX137" fmla="*/ 1324708 w 3266050"/>
              <a:gd name="connsiteY137" fmla="*/ 602566 h 2281310"/>
              <a:gd name="connsiteX138" fmla="*/ 1233268 w 3266050"/>
              <a:gd name="connsiteY138" fmla="*/ 511126 h 2281310"/>
              <a:gd name="connsiteX139" fmla="*/ 1324708 w 3266050"/>
              <a:gd name="connsiteY139" fmla="*/ 419686 h 2281310"/>
              <a:gd name="connsiteX140" fmla="*/ 708074 w 3266050"/>
              <a:gd name="connsiteY140" fmla="*/ 419686 h 2281310"/>
              <a:gd name="connsiteX141" fmla="*/ 799514 w 3266050"/>
              <a:gd name="connsiteY141" fmla="*/ 511126 h 2281310"/>
              <a:gd name="connsiteX142" fmla="*/ 708074 w 3266050"/>
              <a:gd name="connsiteY142" fmla="*/ 602566 h 2281310"/>
              <a:gd name="connsiteX143" fmla="*/ 616634 w 3266050"/>
              <a:gd name="connsiteY143" fmla="*/ 511126 h 2281310"/>
              <a:gd name="connsiteX144" fmla="*/ 708074 w 3266050"/>
              <a:gd name="connsiteY144" fmla="*/ 419686 h 2281310"/>
              <a:gd name="connsiteX145" fmla="*/ 91440 w 3266050"/>
              <a:gd name="connsiteY145" fmla="*/ 419686 h 2281310"/>
              <a:gd name="connsiteX146" fmla="*/ 182880 w 3266050"/>
              <a:gd name="connsiteY146" fmla="*/ 511126 h 2281310"/>
              <a:gd name="connsiteX147" fmla="*/ 91440 w 3266050"/>
              <a:gd name="connsiteY147" fmla="*/ 602566 h 2281310"/>
              <a:gd name="connsiteX148" fmla="*/ 0 w 3266050"/>
              <a:gd name="connsiteY148" fmla="*/ 511126 h 2281310"/>
              <a:gd name="connsiteX149" fmla="*/ 91440 w 3266050"/>
              <a:gd name="connsiteY149" fmla="*/ 419686 h 2281310"/>
              <a:gd name="connsiteX150" fmla="*/ 3174610 w 3266050"/>
              <a:gd name="connsiteY150" fmla="*/ 0 h 2281310"/>
              <a:gd name="connsiteX151" fmla="*/ 3266050 w 3266050"/>
              <a:gd name="connsiteY151" fmla="*/ 91440 h 2281310"/>
              <a:gd name="connsiteX152" fmla="*/ 3174610 w 3266050"/>
              <a:gd name="connsiteY152" fmla="*/ 182880 h 2281310"/>
              <a:gd name="connsiteX153" fmla="*/ 3083170 w 3266050"/>
              <a:gd name="connsiteY153" fmla="*/ 91440 h 2281310"/>
              <a:gd name="connsiteX154" fmla="*/ 3174610 w 3266050"/>
              <a:gd name="connsiteY154" fmla="*/ 0 h 2281310"/>
              <a:gd name="connsiteX155" fmla="*/ 2557976 w 3266050"/>
              <a:gd name="connsiteY155" fmla="*/ 0 h 2281310"/>
              <a:gd name="connsiteX156" fmla="*/ 2649416 w 3266050"/>
              <a:gd name="connsiteY156" fmla="*/ 91440 h 2281310"/>
              <a:gd name="connsiteX157" fmla="*/ 2557976 w 3266050"/>
              <a:gd name="connsiteY157" fmla="*/ 182880 h 2281310"/>
              <a:gd name="connsiteX158" fmla="*/ 2466536 w 3266050"/>
              <a:gd name="connsiteY158" fmla="*/ 91440 h 2281310"/>
              <a:gd name="connsiteX159" fmla="*/ 2557976 w 3266050"/>
              <a:gd name="connsiteY159" fmla="*/ 0 h 2281310"/>
              <a:gd name="connsiteX160" fmla="*/ 1941342 w 3266050"/>
              <a:gd name="connsiteY160" fmla="*/ 0 h 2281310"/>
              <a:gd name="connsiteX161" fmla="*/ 2032782 w 3266050"/>
              <a:gd name="connsiteY161" fmla="*/ 91440 h 2281310"/>
              <a:gd name="connsiteX162" fmla="*/ 1941342 w 3266050"/>
              <a:gd name="connsiteY162" fmla="*/ 182880 h 2281310"/>
              <a:gd name="connsiteX163" fmla="*/ 1849902 w 3266050"/>
              <a:gd name="connsiteY163" fmla="*/ 91440 h 2281310"/>
              <a:gd name="connsiteX164" fmla="*/ 1941342 w 3266050"/>
              <a:gd name="connsiteY164" fmla="*/ 0 h 2281310"/>
              <a:gd name="connsiteX165" fmla="*/ 1324708 w 3266050"/>
              <a:gd name="connsiteY165" fmla="*/ 0 h 2281310"/>
              <a:gd name="connsiteX166" fmla="*/ 1416148 w 3266050"/>
              <a:gd name="connsiteY166" fmla="*/ 91440 h 2281310"/>
              <a:gd name="connsiteX167" fmla="*/ 1324708 w 3266050"/>
              <a:gd name="connsiteY167" fmla="*/ 182880 h 2281310"/>
              <a:gd name="connsiteX168" fmla="*/ 1233268 w 3266050"/>
              <a:gd name="connsiteY168" fmla="*/ 91440 h 2281310"/>
              <a:gd name="connsiteX169" fmla="*/ 1324708 w 3266050"/>
              <a:gd name="connsiteY169" fmla="*/ 0 h 2281310"/>
              <a:gd name="connsiteX170" fmla="*/ 708074 w 3266050"/>
              <a:gd name="connsiteY170" fmla="*/ 0 h 2281310"/>
              <a:gd name="connsiteX171" fmla="*/ 799514 w 3266050"/>
              <a:gd name="connsiteY171" fmla="*/ 91440 h 2281310"/>
              <a:gd name="connsiteX172" fmla="*/ 708074 w 3266050"/>
              <a:gd name="connsiteY172" fmla="*/ 182880 h 2281310"/>
              <a:gd name="connsiteX173" fmla="*/ 616634 w 3266050"/>
              <a:gd name="connsiteY173" fmla="*/ 91440 h 2281310"/>
              <a:gd name="connsiteX174" fmla="*/ 708074 w 3266050"/>
              <a:gd name="connsiteY174" fmla="*/ 0 h 2281310"/>
              <a:gd name="connsiteX175" fmla="*/ 91440 w 3266050"/>
              <a:gd name="connsiteY175" fmla="*/ 0 h 2281310"/>
              <a:gd name="connsiteX176" fmla="*/ 182880 w 3266050"/>
              <a:gd name="connsiteY176" fmla="*/ 91440 h 2281310"/>
              <a:gd name="connsiteX177" fmla="*/ 91440 w 3266050"/>
              <a:gd name="connsiteY177" fmla="*/ 182880 h 2281310"/>
              <a:gd name="connsiteX178" fmla="*/ 0 w 3266050"/>
              <a:gd name="connsiteY178" fmla="*/ 91440 h 2281310"/>
              <a:gd name="connsiteX179" fmla="*/ 91440 w 3266050"/>
              <a:gd name="connsiteY179" fmla="*/ 0 h 22813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</a:cxnLst>
            <a:rect l="l" t="t" r="r" b="b"/>
            <a:pathLst>
              <a:path w="3266050" h="2281310">
                <a:moveTo>
                  <a:pt x="3174610" y="2098430"/>
                </a:moveTo>
                <a:cubicBezTo>
                  <a:pt x="3225111" y="2098430"/>
                  <a:pt x="3266050" y="2139369"/>
                  <a:pt x="3266050" y="2189870"/>
                </a:cubicBezTo>
                <a:cubicBezTo>
                  <a:pt x="3266050" y="2240371"/>
                  <a:pt x="3225111" y="2281310"/>
                  <a:pt x="3174610" y="2281310"/>
                </a:cubicBezTo>
                <a:cubicBezTo>
                  <a:pt x="3124109" y="2281310"/>
                  <a:pt x="3083170" y="2240371"/>
                  <a:pt x="3083170" y="2189870"/>
                </a:cubicBezTo>
                <a:cubicBezTo>
                  <a:pt x="3083170" y="2139369"/>
                  <a:pt x="3124109" y="2098430"/>
                  <a:pt x="3174610" y="2098430"/>
                </a:cubicBezTo>
                <a:close/>
                <a:moveTo>
                  <a:pt x="2557976" y="2098430"/>
                </a:moveTo>
                <a:cubicBezTo>
                  <a:pt x="2608477" y="2098430"/>
                  <a:pt x="2649416" y="2139369"/>
                  <a:pt x="2649416" y="2189870"/>
                </a:cubicBezTo>
                <a:cubicBezTo>
                  <a:pt x="2649416" y="2240371"/>
                  <a:pt x="2608477" y="2281310"/>
                  <a:pt x="2557976" y="2281310"/>
                </a:cubicBezTo>
                <a:cubicBezTo>
                  <a:pt x="2507475" y="2281310"/>
                  <a:pt x="2466536" y="2240371"/>
                  <a:pt x="2466536" y="2189870"/>
                </a:cubicBezTo>
                <a:cubicBezTo>
                  <a:pt x="2466536" y="2139369"/>
                  <a:pt x="2507475" y="2098430"/>
                  <a:pt x="2557976" y="2098430"/>
                </a:cubicBezTo>
                <a:close/>
                <a:moveTo>
                  <a:pt x="1941342" y="2098430"/>
                </a:moveTo>
                <a:cubicBezTo>
                  <a:pt x="1991843" y="2098430"/>
                  <a:pt x="2032782" y="2139369"/>
                  <a:pt x="2032782" y="2189870"/>
                </a:cubicBezTo>
                <a:cubicBezTo>
                  <a:pt x="2032782" y="2240371"/>
                  <a:pt x="1991843" y="2281310"/>
                  <a:pt x="1941342" y="2281310"/>
                </a:cubicBezTo>
                <a:cubicBezTo>
                  <a:pt x="1890841" y="2281310"/>
                  <a:pt x="1849902" y="2240371"/>
                  <a:pt x="1849902" y="2189870"/>
                </a:cubicBezTo>
                <a:cubicBezTo>
                  <a:pt x="1849902" y="2139369"/>
                  <a:pt x="1890841" y="2098430"/>
                  <a:pt x="1941342" y="2098430"/>
                </a:cubicBezTo>
                <a:close/>
                <a:moveTo>
                  <a:pt x="1324708" y="2098430"/>
                </a:moveTo>
                <a:cubicBezTo>
                  <a:pt x="1375209" y="2098430"/>
                  <a:pt x="1416148" y="2139369"/>
                  <a:pt x="1416148" y="2189870"/>
                </a:cubicBezTo>
                <a:cubicBezTo>
                  <a:pt x="1416148" y="2240371"/>
                  <a:pt x="1375209" y="2281310"/>
                  <a:pt x="1324708" y="2281310"/>
                </a:cubicBezTo>
                <a:cubicBezTo>
                  <a:pt x="1274207" y="2281310"/>
                  <a:pt x="1233268" y="2240371"/>
                  <a:pt x="1233268" y="2189870"/>
                </a:cubicBezTo>
                <a:cubicBezTo>
                  <a:pt x="1233268" y="2139369"/>
                  <a:pt x="1274207" y="2098430"/>
                  <a:pt x="1324708" y="2098430"/>
                </a:cubicBezTo>
                <a:close/>
                <a:moveTo>
                  <a:pt x="708074" y="2098430"/>
                </a:moveTo>
                <a:cubicBezTo>
                  <a:pt x="758575" y="2098430"/>
                  <a:pt x="799514" y="2139369"/>
                  <a:pt x="799514" y="2189870"/>
                </a:cubicBezTo>
                <a:cubicBezTo>
                  <a:pt x="799514" y="2240371"/>
                  <a:pt x="758575" y="2281310"/>
                  <a:pt x="708074" y="2281310"/>
                </a:cubicBezTo>
                <a:cubicBezTo>
                  <a:pt x="657573" y="2281310"/>
                  <a:pt x="616634" y="2240371"/>
                  <a:pt x="616634" y="2189870"/>
                </a:cubicBezTo>
                <a:cubicBezTo>
                  <a:pt x="616634" y="2139369"/>
                  <a:pt x="657573" y="2098430"/>
                  <a:pt x="708074" y="2098430"/>
                </a:cubicBezTo>
                <a:close/>
                <a:moveTo>
                  <a:pt x="91440" y="2098430"/>
                </a:moveTo>
                <a:cubicBezTo>
                  <a:pt x="141941" y="2098430"/>
                  <a:pt x="182880" y="2139369"/>
                  <a:pt x="182880" y="2189870"/>
                </a:cubicBezTo>
                <a:cubicBezTo>
                  <a:pt x="182880" y="2240371"/>
                  <a:pt x="141941" y="2281310"/>
                  <a:pt x="91440" y="2281310"/>
                </a:cubicBezTo>
                <a:cubicBezTo>
                  <a:pt x="40939" y="2281310"/>
                  <a:pt x="0" y="2240371"/>
                  <a:pt x="0" y="2189870"/>
                </a:cubicBezTo>
                <a:cubicBezTo>
                  <a:pt x="0" y="2139369"/>
                  <a:pt x="40939" y="2098430"/>
                  <a:pt x="91440" y="2098430"/>
                </a:cubicBezTo>
                <a:close/>
                <a:moveTo>
                  <a:pt x="3174610" y="1678744"/>
                </a:moveTo>
                <a:cubicBezTo>
                  <a:pt x="3225111" y="1678744"/>
                  <a:pt x="3266050" y="1719683"/>
                  <a:pt x="3266050" y="1770184"/>
                </a:cubicBezTo>
                <a:cubicBezTo>
                  <a:pt x="3266050" y="1820685"/>
                  <a:pt x="3225111" y="1861624"/>
                  <a:pt x="3174610" y="1861624"/>
                </a:cubicBezTo>
                <a:cubicBezTo>
                  <a:pt x="3124109" y="1861624"/>
                  <a:pt x="3083170" y="1820685"/>
                  <a:pt x="3083170" y="1770184"/>
                </a:cubicBezTo>
                <a:cubicBezTo>
                  <a:pt x="3083170" y="1719683"/>
                  <a:pt x="3124109" y="1678744"/>
                  <a:pt x="3174610" y="1678744"/>
                </a:cubicBezTo>
                <a:close/>
                <a:moveTo>
                  <a:pt x="2557976" y="1678744"/>
                </a:moveTo>
                <a:cubicBezTo>
                  <a:pt x="2608477" y="1678744"/>
                  <a:pt x="2649416" y="1719683"/>
                  <a:pt x="2649416" y="1770184"/>
                </a:cubicBezTo>
                <a:cubicBezTo>
                  <a:pt x="2649416" y="1820685"/>
                  <a:pt x="2608477" y="1861624"/>
                  <a:pt x="2557976" y="1861624"/>
                </a:cubicBezTo>
                <a:cubicBezTo>
                  <a:pt x="2507475" y="1861624"/>
                  <a:pt x="2466536" y="1820685"/>
                  <a:pt x="2466536" y="1770184"/>
                </a:cubicBezTo>
                <a:cubicBezTo>
                  <a:pt x="2466536" y="1719683"/>
                  <a:pt x="2507475" y="1678744"/>
                  <a:pt x="2557976" y="1678744"/>
                </a:cubicBezTo>
                <a:close/>
                <a:moveTo>
                  <a:pt x="1941342" y="1678744"/>
                </a:moveTo>
                <a:cubicBezTo>
                  <a:pt x="1991843" y="1678744"/>
                  <a:pt x="2032782" y="1719683"/>
                  <a:pt x="2032782" y="1770184"/>
                </a:cubicBezTo>
                <a:cubicBezTo>
                  <a:pt x="2032782" y="1820685"/>
                  <a:pt x="1991843" y="1861624"/>
                  <a:pt x="1941342" y="1861624"/>
                </a:cubicBezTo>
                <a:cubicBezTo>
                  <a:pt x="1890841" y="1861624"/>
                  <a:pt x="1849902" y="1820685"/>
                  <a:pt x="1849902" y="1770184"/>
                </a:cubicBezTo>
                <a:cubicBezTo>
                  <a:pt x="1849902" y="1719683"/>
                  <a:pt x="1890841" y="1678744"/>
                  <a:pt x="1941342" y="1678744"/>
                </a:cubicBezTo>
                <a:close/>
                <a:moveTo>
                  <a:pt x="1324708" y="1678744"/>
                </a:moveTo>
                <a:cubicBezTo>
                  <a:pt x="1375209" y="1678744"/>
                  <a:pt x="1416148" y="1719683"/>
                  <a:pt x="1416148" y="1770184"/>
                </a:cubicBezTo>
                <a:cubicBezTo>
                  <a:pt x="1416148" y="1820685"/>
                  <a:pt x="1375209" y="1861624"/>
                  <a:pt x="1324708" y="1861624"/>
                </a:cubicBezTo>
                <a:cubicBezTo>
                  <a:pt x="1274207" y="1861624"/>
                  <a:pt x="1233268" y="1820685"/>
                  <a:pt x="1233268" y="1770184"/>
                </a:cubicBezTo>
                <a:cubicBezTo>
                  <a:pt x="1233268" y="1719683"/>
                  <a:pt x="1274207" y="1678744"/>
                  <a:pt x="1324708" y="1678744"/>
                </a:cubicBezTo>
                <a:close/>
                <a:moveTo>
                  <a:pt x="708074" y="1678744"/>
                </a:moveTo>
                <a:cubicBezTo>
                  <a:pt x="758575" y="1678744"/>
                  <a:pt x="799514" y="1719683"/>
                  <a:pt x="799514" y="1770184"/>
                </a:cubicBezTo>
                <a:cubicBezTo>
                  <a:pt x="799514" y="1820685"/>
                  <a:pt x="758575" y="1861624"/>
                  <a:pt x="708074" y="1861624"/>
                </a:cubicBezTo>
                <a:cubicBezTo>
                  <a:pt x="657573" y="1861624"/>
                  <a:pt x="616634" y="1820685"/>
                  <a:pt x="616634" y="1770184"/>
                </a:cubicBezTo>
                <a:cubicBezTo>
                  <a:pt x="616634" y="1719683"/>
                  <a:pt x="657573" y="1678744"/>
                  <a:pt x="708074" y="1678744"/>
                </a:cubicBezTo>
                <a:close/>
                <a:moveTo>
                  <a:pt x="91440" y="1678744"/>
                </a:moveTo>
                <a:cubicBezTo>
                  <a:pt x="141941" y="1678744"/>
                  <a:pt x="182880" y="1719683"/>
                  <a:pt x="182880" y="1770184"/>
                </a:cubicBezTo>
                <a:cubicBezTo>
                  <a:pt x="182880" y="1820685"/>
                  <a:pt x="141941" y="1861624"/>
                  <a:pt x="91440" y="1861624"/>
                </a:cubicBezTo>
                <a:cubicBezTo>
                  <a:pt x="40939" y="1861624"/>
                  <a:pt x="0" y="1820685"/>
                  <a:pt x="0" y="1770184"/>
                </a:cubicBezTo>
                <a:cubicBezTo>
                  <a:pt x="0" y="1719683"/>
                  <a:pt x="40939" y="1678744"/>
                  <a:pt x="91440" y="1678744"/>
                </a:cubicBezTo>
                <a:close/>
                <a:moveTo>
                  <a:pt x="3174610" y="1259058"/>
                </a:moveTo>
                <a:cubicBezTo>
                  <a:pt x="3225111" y="1259058"/>
                  <a:pt x="3266050" y="1299997"/>
                  <a:pt x="3266050" y="1350498"/>
                </a:cubicBezTo>
                <a:cubicBezTo>
                  <a:pt x="3266050" y="1400999"/>
                  <a:pt x="3225111" y="1441938"/>
                  <a:pt x="3174610" y="1441938"/>
                </a:cubicBezTo>
                <a:cubicBezTo>
                  <a:pt x="3124109" y="1441938"/>
                  <a:pt x="3083170" y="1400999"/>
                  <a:pt x="3083170" y="1350498"/>
                </a:cubicBezTo>
                <a:cubicBezTo>
                  <a:pt x="3083170" y="1299997"/>
                  <a:pt x="3124109" y="1259058"/>
                  <a:pt x="3174610" y="1259058"/>
                </a:cubicBezTo>
                <a:close/>
                <a:moveTo>
                  <a:pt x="2557976" y="1259058"/>
                </a:moveTo>
                <a:cubicBezTo>
                  <a:pt x="2608477" y="1259058"/>
                  <a:pt x="2649416" y="1299997"/>
                  <a:pt x="2649416" y="1350498"/>
                </a:cubicBezTo>
                <a:cubicBezTo>
                  <a:pt x="2649416" y="1400999"/>
                  <a:pt x="2608477" y="1441938"/>
                  <a:pt x="2557976" y="1441938"/>
                </a:cubicBezTo>
                <a:cubicBezTo>
                  <a:pt x="2507475" y="1441938"/>
                  <a:pt x="2466536" y="1400999"/>
                  <a:pt x="2466536" y="1350498"/>
                </a:cubicBezTo>
                <a:cubicBezTo>
                  <a:pt x="2466536" y="1299997"/>
                  <a:pt x="2507475" y="1259058"/>
                  <a:pt x="2557976" y="1259058"/>
                </a:cubicBezTo>
                <a:close/>
                <a:moveTo>
                  <a:pt x="1941342" y="1259058"/>
                </a:moveTo>
                <a:cubicBezTo>
                  <a:pt x="1991843" y="1259058"/>
                  <a:pt x="2032782" y="1299997"/>
                  <a:pt x="2032782" y="1350498"/>
                </a:cubicBezTo>
                <a:cubicBezTo>
                  <a:pt x="2032782" y="1400999"/>
                  <a:pt x="1991843" y="1441938"/>
                  <a:pt x="1941342" y="1441938"/>
                </a:cubicBezTo>
                <a:cubicBezTo>
                  <a:pt x="1890841" y="1441938"/>
                  <a:pt x="1849902" y="1400999"/>
                  <a:pt x="1849902" y="1350498"/>
                </a:cubicBezTo>
                <a:cubicBezTo>
                  <a:pt x="1849902" y="1299997"/>
                  <a:pt x="1890841" y="1259058"/>
                  <a:pt x="1941342" y="1259058"/>
                </a:cubicBezTo>
                <a:close/>
                <a:moveTo>
                  <a:pt x="1324708" y="1259058"/>
                </a:moveTo>
                <a:cubicBezTo>
                  <a:pt x="1375209" y="1259058"/>
                  <a:pt x="1416148" y="1299997"/>
                  <a:pt x="1416148" y="1350498"/>
                </a:cubicBezTo>
                <a:cubicBezTo>
                  <a:pt x="1416148" y="1400999"/>
                  <a:pt x="1375209" y="1441938"/>
                  <a:pt x="1324708" y="1441938"/>
                </a:cubicBezTo>
                <a:cubicBezTo>
                  <a:pt x="1274207" y="1441938"/>
                  <a:pt x="1233268" y="1400999"/>
                  <a:pt x="1233268" y="1350498"/>
                </a:cubicBezTo>
                <a:cubicBezTo>
                  <a:pt x="1233268" y="1299997"/>
                  <a:pt x="1274207" y="1259058"/>
                  <a:pt x="1324708" y="1259058"/>
                </a:cubicBezTo>
                <a:close/>
                <a:moveTo>
                  <a:pt x="708074" y="1259058"/>
                </a:moveTo>
                <a:cubicBezTo>
                  <a:pt x="758575" y="1259058"/>
                  <a:pt x="799514" y="1299997"/>
                  <a:pt x="799514" y="1350498"/>
                </a:cubicBezTo>
                <a:cubicBezTo>
                  <a:pt x="799514" y="1400999"/>
                  <a:pt x="758575" y="1441938"/>
                  <a:pt x="708074" y="1441938"/>
                </a:cubicBezTo>
                <a:cubicBezTo>
                  <a:pt x="657573" y="1441938"/>
                  <a:pt x="616634" y="1400999"/>
                  <a:pt x="616634" y="1350498"/>
                </a:cubicBezTo>
                <a:cubicBezTo>
                  <a:pt x="616634" y="1299997"/>
                  <a:pt x="657573" y="1259058"/>
                  <a:pt x="708074" y="1259058"/>
                </a:cubicBezTo>
                <a:close/>
                <a:moveTo>
                  <a:pt x="91440" y="1259058"/>
                </a:moveTo>
                <a:cubicBezTo>
                  <a:pt x="141941" y="1259058"/>
                  <a:pt x="182880" y="1299997"/>
                  <a:pt x="182880" y="1350498"/>
                </a:cubicBezTo>
                <a:cubicBezTo>
                  <a:pt x="182880" y="1400999"/>
                  <a:pt x="141941" y="1441938"/>
                  <a:pt x="91440" y="1441938"/>
                </a:cubicBezTo>
                <a:cubicBezTo>
                  <a:pt x="40939" y="1441938"/>
                  <a:pt x="0" y="1400999"/>
                  <a:pt x="0" y="1350498"/>
                </a:cubicBezTo>
                <a:cubicBezTo>
                  <a:pt x="0" y="1299997"/>
                  <a:pt x="40939" y="1259058"/>
                  <a:pt x="91440" y="1259058"/>
                </a:cubicBezTo>
                <a:close/>
                <a:moveTo>
                  <a:pt x="3174610" y="839372"/>
                </a:moveTo>
                <a:cubicBezTo>
                  <a:pt x="3225111" y="839372"/>
                  <a:pt x="3266050" y="880311"/>
                  <a:pt x="3266050" y="930812"/>
                </a:cubicBezTo>
                <a:cubicBezTo>
                  <a:pt x="3266050" y="981313"/>
                  <a:pt x="3225111" y="1022252"/>
                  <a:pt x="3174610" y="1022252"/>
                </a:cubicBezTo>
                <a:cubicBezTo>
                  <a:pt x="3124109" y="1022252"/>
                  <a:pt x="3083170" y="981313"/>
                  <a:pt x="3083170" y="930812"/>
                </a:cubicBezTo>
                <a:cubicBezTo>
                  <a:pt x="3083170" y="880311"/>
                  <a:pt x="3124109" y="839372"/>
                  <a:pt x="3174610" y="839372"/>
                </a:cubicBezTo>
                <a:close/>
                <a:moveTo>
                  <a:pt x="2557976" y="839372"/>
                </a:moveTo>
                <a:cubicBezTo>
                  <a:pt x="2608477" y="839372"/>
                  <a:pt x="2649416" y="880311"/>
                  <a:pt x="2649416" y="930812"/>
                </a:cubicBezTo>
                <a:cubicBezTo>
                  <a:pt x="2649416" y="981313"/>
                  <a:pt x="2608477" y="1022252"/>
                  <a:pt x="2557976" y="1022252"/>
                </a:cubicBezTo>
                <a:cubicBezTo>
                  <a:pt x="2507475" y="1022252"/>
                  <a:pt x="2466536" y="981313"/>
                  <a:pt x="2466536" y="930812"/>
                </a:cubicBezTo>
                <a:cubicBezTo>
                  <a:pt x="2466536" y="880311"/>
                  <a:pt x="2507475" y="839372"/>
                  <a:pt x="2557976" y="839372"/>
                </a:cubicBezTo>
                <a:close/>
                <a:moveTo>
                  <a:pt x="1941342" y="839372"/>
                </a:moveTo>
                <a:cubicBezTo>
                  <a:pt x="1991843" y="839372"/>
                  <a:pt x="2032782" y="880311"/>
                  <a:pt x="2032782" y="930812"/>
                </a:cubicBezTo>
                <a:cubicBezTo>
                  <a:pt x="2032782" y="981313"/>
                  <a:pt x="1991843" y="1022252"/>
                  <a:pt x="1941342" y="1022252"/>
                </a:cubicBezTo>
                <a:cubicBezTo>
                  <a:pt x="1890841" y="1022252"/>
                  <a:pt x="1849902" y="981313"/>
                  <a:pt x="1849902" y="930812"/>
                </a:cubicBezTo>
                <a:cubicBezTo>
                  <a:pt x="1849902" y="880311"/>
                  <a:pt x="1890841" y="839372"/>
                  <a:pt x="1941342" y="839372"/>
                </a:cubicBezTo>
                <a:close/>
                <a:moveTo>
                  <a:pt x="1324708" y="839372"/>
                </a:moveTo>
                <a:cubicBezTo>
                  <a:pt x="1375209" y="839372"/>
                  <a:pt x="1416148" y="880311"/>
                  <a:pt x="1416148" y="930812"/>
                </a:cubicBezTo>
                <a:cubicBezTo>
                  <a:pt x="1416148" y="981313"/>
                  <a:pt x="1375209" y="1022252"/>
                  <a:pt x="1324708" y="1022252"/>
                </a:cubicBezTo>
                <a:cubicBezTo>
                  <a:pt x="1274207" y="1022252"/>
                  <a:pt x="1233268" y="981313"/>
                  <a:pt x="1233268" y="930812"/>
                </a:cubicBezTo>
                <a:cubicBezTo>
                  <a:pt x="1233268" y="880311"/>
                  <a:pt x="1274207" y="839372"/>
                  <a:pt x="1324708" y="839372"/>
                </a:cubicBezTo>
                <a:close/>
                <a:moveTo>
                  <a:pt x="708074" y="839372"/>
                </a:moveTo>
                <a:cubicBezTo>
                  <a:pt x="758575" y="839372"/>
                  <a:pt x="799514" y="880311"/>
                  <a:pt x="799514" y="930812"/>
                </a:cubicBezTo>
                <a:cubicBezTo>
                  <a:pt x="799514" y="981313"/>
                  <a:pt x="758575" y="1022252"/>
                  <a:pt x="708074" y="1022252"/>
                </a:cubicBezTo>
                <a:cubicBezTo>
                  <a:pt x="657573" y="1022252"/>
                  <a:pt x="616634" y="981313"/>
                  <a:pt x="616634" y="930812"/>
                </a:cubicBezTo>
                <a:cubicBezTo>
                  <a:pt x="616634" y="880311"/>
                  <a:pt x="657573" y="839372"/>
                  <a:pt x="708074" y="839372"/>
                </a:cubicBezTo>
                <a:close/>
                <a:moveTo>
                  <a:pt x="91440" y="839372"/>
                </a:moveTo>
                <a:cubicBezTo>
                  <a:pt x="141941" y="839372"/>
                  <a:pt x="182880" y="880311"/>
                  <a:pt x="182880" y="930812"/>
                </a:cubicBezTo>
                <a:cubicBezTo>
                  <a:pt x="182880" y="981313"/>
                  <a:pt x="141941" y="1022252"/>
                  <a:pt x="91440" y="1022252"/>
                </a:cubicBezTo>
                <a:cubicBezTo>
                  <a:pt x="40939" y="1022252"/>
                  <a:pt x="0" y="981313"/>
                  <a:pt x="0" y="930812"/>
                </a:cubicBezTo>
                <a:cubicBezTo>
                  <a:pt x="0" y="880311"/>
                  <a:pt x="40939" y="839372"/>
                  <a:pt x="91440" y="839372"/>
                </a:cubicBezTo>
                <a:close/>
                <a:moveTo>
                  <a:pt x="3174610" y="419686"/>
                </a:moveTo>
                <a:cubicBezTo>
                  <a:pt x="3225111" y="419686"/>
                  <a:pt x="3266050" y="460625"/>
                  <a:pt x="3266050" y="511126"/>
                </a:cubicBezTo>
                <a:cubicBezTo>
                  <a:pt x="3266050" y="561627"/>
                  <a:pt x="3225111" y="602566"/>
                  <a:pt x="3174610" y="602566"/>
                </a:cubicBezTo>
                <a:cubicBezTo>
                  <a:pt x="3124109" y="602566"/>
                  <a:pt x="3083170" y="561627"/>
                  <a:pt x="3083170" y="511126"/>
                </a:cubicBezTo>
                <a:cubicBezTo>
                  <a:pt x="3083170" y="460625"/>
                  <a:pt x="3124109" y="419686"/>
                  <a:pt x="3174610" y="419686"/>
                </a:cubicBezTo>
                <a:close/>
                <a:moveTo>
                  <a:pt x="2557976" y="419686"/>
                </a:moveTo>
                <a:cubicBezTo>
                  <a:pt x="2608477" y="419686"/>
                  <a:pt x="2649416" y="460625"/>
                  <a:pt x="2649416" y="511126"/>
                </a:cubicBezTo>
                <a:cubicBezTo>
                  <a:pt x="2649416" y="561627"/>
                  <a:pt x="2608477" y="602566"/>
                  <a:pt x="2557976" y="602566"/>
                </a:cubicBezTo>
                <a:cubicBezTo>
                  <a:pt x="2507475" y="602566"/>
                  <a:pt x="2466536" y="561627"/>
                  <a:pt x="2466536" y="511126"/>
                </a:cubicBezTo>
                <a:cubicBezTo>
                  <a:pt x="2466536" y="460625"/>
                  <a:pt x="2507475" y="419686"/>
                  <a:pt x="2557976" y="419686"/>
                </a:cubicBezTo>
                <a:close/>
                <a:moveTo>
                  <a:pt x="1941342" y="419686"/>
                </a:moveTo>
                <a:cubicBezTo>
                  <a:pt x="1991843" y="419686"/>
                  <a:pt x="2032782" y="460625"/>
                  <a:pt x="2032782" y="511126"/>
                </a:cubicBezTo>
                <a:cubicBezTo>
                  <a:pt x="2032782" y="561627"/>
                  <a:pt x="1991843" y="602566"/>
                  <a:pt x="1941342" y="602566"/>
                </a:cubicBezTo>
                <a:cubicBezTo>
                  <a:pt x="1890841" y="602566"/>
                  <a:pt x="1849902" y="561627"/>
                  <a:pt x="1849902" y="511126"/>
                </a:cubicBezTo>
                <a:cubicBezTo>
                  <a:pt x="1849902" y="460625"/>
                  <a:pt x="1890841" y="419686"/>
                  <a:pt x="1941342" y="419686"/>
                </a:cubicBezTo>
                <a:close/>
                <a:moveTo>
                  <a:pt x="1324708" y="419686"/>
                </a:moveTo>
                <a:cubicBezTo>
                  <a:pt x="1375209" y="419686"/>
                  <a:pt x="1416148" y="460625"/>
                  <a:pt x="1416148" y="511126"/>
                </a:cubicBezTo>
                <a:cubicBezTo>
                  <a:pt x="1416148" y="561627"/>
                  <a:pt x="1375209" y="602566"/>
                  <a:pt x="1324708" y="602566"/>
                </a:cubicBezTo>
                <a:cubicBezTo>
                  <a:pt x="1274207" y="602566"/>
                  <a:pt x="1233268" y="561627"/>
                  <a:pt x="1233268" y="511126"/>
                </a:cubicBezTo>
                <a:cubicBezTo>
                  <a:pt x="1233268" y="460625"/>
                  <a:pt x="1274207" y="419686"/>
                  <a:pt x="1324708" y="419686"/>
                </a:cubicBezTo>
                <a:close/>
                <a:moveTo>
                  <a:pt x="708074" y="419686"/>
                </a:moveTo>
                <a:cubicBezTo>
                  <a:pt x="758575" y="419686"/>
                  <a:pt x="799514" y="460625"/>
                  <a:pt x="799514" y="511126"/>
                </a:cubicBezTo>
                <a:cubicBezTo>
                  <a:pt x="799514" y="561627"/>
                  <a:pt x="758575" y="602566"/>
                  <a:pt x="708074" y="602566"/>
                </a:cubicBezTo>
                <a:cubicBezTo>
                  <a:pt x="657573" y="602566"/>
                  <a:pt x="616634" y="561627"/>
                  <a:pt x="616634" y="511126"/>
                </a:cubicBezTo>
                <a:cubicBezTo>
                  <a:pt x="616634" y="460625"/>
                  <a:pt x="657573" y="419686"/>
                  <a:pt x="708074" y="419686"/>
                </a:cubicBezTo>
                <a:close/>
                <a:moveTo>
                  <a:pt x="91440" y="419686"/>
                </a:moveTo>
                <a:cubicBezTo>
                  <a:pt x="141941" y="419686"/>
                  <a:pt x="182880" y="460625"/>
                  <a:pt x="182880" y="511126"/>
                </a:cubicBezTo>
                <a:cubicBezTo>
                  <a:pt x="182880" y="561627"/>
                  <a:pt x="141941" y="602566"/>
                  <a:pt x="91440" y="602566"/>
                </a:cubicBezTo>
                <a:cubicBezTo>
                  <a:pt x="40939" y="602566"/>
                  <a:pt x="0" y="561627"/>
                  <a:pt x="0" y="511126"/>
                </a:cubicBezTo>
                <a:cubicBezTo>
                  <a:pt x="0" y="460625"/>
                  <a:pt x="40939" y="419686"/>
                  <a:pt x="91440" y="419686"/>
                </a:cubicBezTo>
                <a:close/>
                <a:moveTo>
                  <a:pt x="3174610" y="0"/>
                </a:moveTo>
                <a:cubicBezTo>
                  <a:pt x="3225111" y="0"/>
                  <a:pt x="3266050" y="40939"/>
                  <a:pt x="3266050" y="91440"/>
                </a:cubicBezTo>
                <a:cubicBezTo>
                  <a:pt x="3266050" y="141941"/>
                  <a:pt x="3225111" y="182880"/>
                  <a:pt x="3174610" y="182880"/>
                </a:cubicBezTo>
                <a:cubicBezTo>
                  <a:pt x="3124109" y="182880"/>
                  <a:pt x="3083170" y="141941"/>
                  <a:pt x="3083170" y="91440"/>
                </a:cubicBezTo>
                <a:cubicBezTo>
                  <a:pt x="3083170" y="40939"/>
                  <a:pt x="3124109" y="0"/>
                  <a:pt x="3174610" y="0"/>
                </a:cubicBezTo>
                <a:close/>
                <a:moveTo>
                  <a:pt x="2557976" y="0"/>
                </a:moveTo>
                <a:cubicBezTo>
                  <a:pt x="2608477" y="0"/>
                  <a:pt x="2649416" y="40939"/>
                  <a:pt x="2649416" y="91440"/>
                </a:cubicBezTo>
                <a:cubicBezTo>
                  <a:pt x="2649416" y="141941"/>
                  <a:pt x="2608477" y="182880"/>
                  <a:pt x="2557976" y="182880"/>
                </a:cubicBezTo>
                <a:cubicBezTo>
                  <a:pt x="2507475" y="182880"/>
                  <a:pt x="2466536" y="141941"/>
                  <a:pt x="2466536" y="91440"/>
                </a:cubicBezTo>
                <a:cubicBezTo>
                  <a:pt x="2466536" y="40939"/>
                  <a:pt x="2507475" y="0"/>
                  <a:pt x="2557976" y="0"/>
                </a:cubicBezTo>
                <a:close/>
                <a:moveTo>
                  <a:pt x="1941342" y="0"/>
                </a:moveTo>
                <a:cubicBezTo>
                  <a:pt x="1991843" y="0"/>
                  <a:pt x="2032782" y="40939"/>
                  <a:pt x="2032782" y="91440"/>
                </a:cubicBezTo>
                <a:cubicBezTo>
                  <a:pt x="2032782" y="141941"/>
                  <a:pt x="1991843" y="182880"/>
                  <a:pt x="1941342" y="182880"/>
                </a:cubicBezTo>
                <a:cubicBezTo>
                  <a:pt x="1890841" y="182880"/>
                  <a:pt x="1849902" y="141941"/>
                  <a:pt x="1849902" y="91440"/>
                </a:cubicBezTo>
                <a:cubicBezTo>
                  <a:pt x="1849902" y="40939"/>
                  <a:pt x="1890841" y="0"/>
                  <a:pt x="1941342" y="0"/>
                </a:cubicBezTo>
                <a:close/>
                <a:moveTo>
                  <a:pt x="1324708" y="0"/>
                </a:moveTo>
                <a:cubicBezTo>
                  <a:pt x="1375209" y="0"/>
                  <a:pt x="1416148" y="40939"/>
                  <a:pt x="1416148" y="91440"/>
                </a:cubicBezTo>
                <a:cubicBezTo>
                  <a:pt x="1416148" y="141941"/>
                  <a:pt x="1375209" y="182880"/>
                  <a:pt x="1324708" y="182880"/>
                </a:cubicBezTo>
                <a:cubicBezTo>
                  <a:pt x="1274207" y="182880"/>
                  <a:pt x="1233268" y="141941"/>
                  <a:pt x="1233268" y="91440"/>
                </a:cubicBezTo>
                <a:cubicBezTo>
                  <a:pt x="1233268" y="40939"/>
                  <a:pt x="1274207" y="0"/>
                  <a:pt x="1324708" y="0"/>
                </a:cubicBezTo>
                <a:close/>
                <a:moveTo>
                  <a:pt x="708074" y="0"/>
                </a:moveTo>
                <a:cubicBezTo>
                  <a:pt x="758575" y="0"/>
                  <a:pt x="799514" y="40939"/>
                  <a:pt x="799514" y="91440"/>
                </a:cubicBezTo>
                <a:cubicBezTo>
                  <a:pt x="799514" y="141941"/>
                  <a:pt x="758575" y="182880"/>
                  <a:pt x="708074" y="182880"/>
                </a:cubicBezTo>
                <a:cubicBezTo>
                  <a:pt x="657573" y="182880"/>
                  <a:pt x="616634" y="141941"/>
                  <a:pt x="616634" y="91440"/>
                </a:cubicBezTo>
                <a:cubicBezTo>
                  <a:pt x="616634" y="40939"/>
                  <a:pt x="657573" y="0"/>
                  <a:pt x="708074" y="0"/>
                </a:cubicBezTo>
                <a:close/>
                <a:moveTo>
                  <a:pt x="91440" y="0"/>
                </a:moveTo>
                <a:cubicBezTo>
                  <a:pt x="141941" y="0"/>
                  <a:pt x="182880" y="40939"/>
                  <a:pt x="182880" y="91440"/>
                </a:cubicBezTo>
                <a:cubicBezTo>
                  <a:pt x="182880" y="141941"/>
                  <a:pt x="141941" y="182880"/>
                  <a:pt x="91440" y="182880"/>
                </a:cubicBezTo>
                <a:cubicBezTo>
                  <a:pt x="40939" y="182880"/>
                  <a:pt x="0" y="141941"/>
                  <a:pt x="0" y="91440"/>
                </a:cubicBezTo>
                <a:cubicBezTo>
                  <a:pt x="0" y="40939"/>
                  <a:pt x="40939" y="0"/>
                  <a:pt x="914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4" name="圆: 空心 23"/>
          <p:cNvSpPr/>
          <p:nvPr>
            <p:custDataLst>
              <p:tags r:id="rId6"/>
            </p:custDataLst>
          </p:nvPr>
        </p:nvSpPr>
        <p:spPr>
          <a:xfrm>
            <a:off x="10367682" y="2983101"/>
            <a:ext cx="443753" cy="443753"/>
          </a:xfrm>
          <a:prstGeom prst="donu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7471E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6" name="任意多边形: 形状 3"/>
          <p:cNvSpPr/>
          <p:nvPr>
            <p:custDataLst>
              <p:tags r:id="rId7"/>
            </p:custDataLst>
          </p:nvPr>
        </p:nvSpPr>
        <p:spPr>
          <a:xfrm>
            <a:off x="1" y="0"/>
            <a:ext cx="180000" cy="5084618"/>
          </a:xfrm>
          <a:custGeom>
            <a:gdLst>
              <a:gd name="connsiteX0" fmla="*/ 0 w 263237"/>
              <a:gd name="connsiteY0" fmla="*/ 0 h 5084618"/>
              <a:gd name="connsiteX1" fmla="*/ 263237 w 263237"/>
              <a:gd name="connsiteY1" fmla="*/ 0 h 5084618"/>
              <a:gd name="connsiteX2" fmla="*/ 263237 w 263237"/>
              <a:gd name="connsiteY2" fmla="*/ 4941457 h 5084618"/>
              <a:gd name="connsiteX3" fmla="*/ 120076 w 263237"/>
              <a:gd name="connsiteY3" fmla="*/ 5084618 h 5084618"/>
              <a:gd name="connsiteX4" fmla="*/ 0 w 263237"/>
              <a:gd name="connsiteY4" fmla="*/ 5084618 h 5084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3237" h="5084618">
                <a:moveTo>
                  <a:pt x="0" y="0"/>
                </a:moveTo>
                <a:lnTo>
                  <a:pt x="263237" y="0"/>
                </a:lnTo>
                <a:lnTo>
                  <a:pt x="263237" y="4941457"/>
                </a:lnTo>
                <a:cubicBezTo>
                  <a:pt x="263237" y="5020523"/>
                  <a:pt x="199142" y="5084618"/>
                  <a:pt x="120076" y="5084618"/>
                </a:cubicBezTo>
                <a:lnTo>
                  <a:pt x="0" y="5084618"/>
                </a:ln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8" name="署名"/>
          <p:cNvSpPr/>
          <p:nvPr>
            <p:ph type="body" idx="3" hasCustomPrompt="1"/>
            <p:custDataLst>
              <p:tags r:id="rId8"/>
            </p:custDataLst>
          </p:nvPr>
        </p:nvSpPr>
        <p:spPr>
          <a:xfrm>
            <a:off x="840105" y="4947920"/>
            <a:ext cx="2033905" cy="544830"/>
          </a:xfrm>
          <a:prstGeom prst="round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7" name="副标题" descr="7b0a20202020227461726765744d6f64756c65223a202270726f636573734f6e6c696e65466f6e7473220a7d0a"/>
          <p:cNvSpPr txBox="1"/>
          <p:nvPr>
            <p:ph type="body" idx="2" hasCustomPrompt="1"/>
            <p:custDataLst>
              <p:tags r:id="rId9"/>
            </p:custDataLst>
          </p:nvPr>
        </p:nvSpPr>
        <p:spPr>
          <a:xfrm>
            <a:off x="714375" y="1697990"/>
            <a:ext cx="6339205" cy="1414145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</a:p>
        </p:txBody>
      </p:sp>
      <p:sp>
        <p:nvSpPr>
          <p:cNvPr id="6" name="标题" descr="7b0a20202020227461726765744d6f64756c65223a202270726f636573734f6e6c696e65466f6e7473220a7d0a"/>
          <p:cNvSpPr txBox="1"/>
          <p:nvPr>
            <p:ph type="title" idx="1" hasCustomPrompt="1"/>
            <p:custDataLst>
              <p:tags r:id="rId10"/>
            </p:custDataLst>
          </p:nvPr>
        </p:nvSpPr>
        <p:spPr>
          <a:xfrm>
            <a:off x="714375" y="3111500"/>
            <a:ext cx="6339205" cy="177927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"/>
          <p:cNvSpPr txBox="1"/>
          <p:nvPr>
            <p:ph type="title" idx="3"/>
            <p:custDataLst>
              <p:tags r:id="rId1"/>
            </p:custDataLst>
          </p:nvPr>
        </p:nvSpPr>
        <p:spPr>
          <a:xfrm>
            <a:off x="608330" y="512445"/>
            <a:ext cx="10968990" cy="48641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6" name="正文"/>
          <p:cNvSpPr txBox="1"/>
          <p:nvPr>
            <p:ph idx="1"/>
            <p:custDataLst>
              <p:tags r:id="rId2"/>
            </p:custDataLst>
          </p:nvPr>
        </p:nvSpPr>
        <p:spPr>
          <a:xfrm>
            <a:off x="608330" y="1329055"/>
            <a:ext cx="10968990" cy="49206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ln>
                  <a:noFill/>
                  <a:prstDash val="sysDot"/>
                </a:ln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单击此处编辑母版文本样式</a:t>
            </a:r>
            <a:endParaRPr>
              <a:ln>
                <a:noFill/>
                <a:prstDash val="sysDot"/>
              </a:ln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ln>
                  <a:noFill/>
                  <a:prstDash val="sysDot"/>
                </a:ln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第二级</a:t>
            </a:r>
            <a:endParaRPr>
              <a:ln>
                <a:noFill/>
                <a:prstDash val="sysDot"/>
              </a:ln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ln>
                  <a:noFill/>
                  <a:prstDash val="sysDot"/>
                </a:ln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第三级</a:t>
            </a:r>
            <a:endParaRPr>
              <a:ln>
                <a:noFill/>
                <a:prstDash val="sysDot"/>
              </a:ln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ln>
                  <a:noFill/>
                  <a:prstDash val="sysDot"/>
                </a:ln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第四级</a:t>
            </a:r>
            <a:endParaRPr>
              <a:ln>
                <a:noFill/>
                <a:prstDash val="sysDot"/>
              </a:ln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ln>
                  <a:noFill/>
                  <a:prstDash val="sysDot"/>
                </a:ln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第五级</a:t>
            </a:r>
            <a:endParaRPr>
              <a:ln>
                <a:noFill/>
                <a:prstDash val="sysDot"/>
              </a:ln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4"/>
          <p:cNvSpPr/>
          <p:nvPr>
            <p:custDataLst>
              <p:tags r:id="rId1"/>
            </p:custDataLst>
          </p:nvPr>
        </p:nvSpPr>
        <p:spPr>
          <a:xfrm>
            <a:off x="509983" y="4258435"/>
            <a:ext cx="1412655" cy="986729"/>
          </a:xfrm>
          <a:custGeom>
            <a:gdLst>
              <a:gd name="connsiteX0" fmla="*/ 3174610 w 3266050"/>
              <a:gd name="connsiteY0" fmla="*/ 2098430 h 2281310"/>
              <a:gd name="connsiteX1" fmla="*/ 3266050 w 3266050"/>
              <a:gd name="connsiteY1" fmla="*/ 2189870 h 2281310"/>
              <a:gd name="connsiteX2" fmla="*/ 3174610 w 3266050"/>
              <a:gd name="connsiteY2" fmla="*/ 2281310 h 2281310"/>
              <a:gd name="connsiteX3" fmla="*/ 3083170 w 3266050"/>
              <a:gd name="connsiteY3" fmla="*/ 2189870 h 2281310"/>
              <a:gd name="connsiteX4" fmla="*/ 3174610 w 3266050"/>
              <a:gd name="connsiteY4" fmla="*/ 2098430 h 2281310"/>
              <a:gd name="connsiteX5" fmla="*/ 2557976 w 3266050"/>
              <a:gd name="connsiteY5" fmla="*/ 2098430 h 2281310"/>
              <a:gd name="connsiteX6" fmla="*/ 2649416 w 3266050"/>
              <a:gd name="connsiteY6" fmla="*/ 2189870 h 2281310"/>
              <a:gd name="connsiteX7" fmla="*/ 2557976 w 3266050"/>
              <a:gd name="connsiteY7" fmla="*/ 2281310 h 2281310"/>
              <a:gd name="connsiteX8" fmla="*/ 2466536 w 3266050"/>
              <a:gd name="connsiteY8" fmla="*/ 2189870 h 2281310"/>
              <a:gd name="connsiteX9" fmla="*/ 2557976 w 3266050"/>
              <a:gd name="connsiteY9" fmla="*/ 2098430 h 2281310"/>
              <a:gd name="connsiteX10" fmla="*/ 1941342 w 3266050"/>
              <a:gd name="connsiteY10" fmla="*/ 2098430 h 2281310"/>
              <a:gd name="connsiteX11" fmla="*/ 2032782 w 3266050"/>
              <a:gd name="connsiteY11" fmla="*/ 2189870 h 2281310"/>
              <a:gd name="connsiteX12" fmla="*/ 1941342 w 3266050"/>
              <a:gd name="connsiteY12" fmla="*/ 2281310 h 2281310"/>
              <a:gd name="connsiteX13" fmla="*/ 1849902 w 3266050"/>
              <a:gd name="connsiteY13" fmla="*/ 2189870 h 2281310"/>
              <a:gd name="connsiteX14" fmla="*/ 1941342 w 3266050"/>
              <a:gd name="connsiteY14" fmla="*/ 2098430 h 2281310"/>
              <a:gd name="connsiteX15" fmla="*/ 1324708 w 3266050"/>
              <a:gd name="connsiteY15" fmla="*/ 2098430 h 2281310"/>
              <a:gd name="connsiteX16" fmla="*/ 1416148 w 3266050"/>
              <a:gd name="connsiteY16" fmla="*/ 2189870 h 2281310"/>
              <a:gd name="connsiteX17" fmla="*/ 1324708 w 3266050"/>
              <a:gd name="connsiteY17" fmla="*/ 2281310 h 2281310"/>
              <a:gd name="connsiteX18" fmla="*/ 1233268 w 3266050"/>
              <a:gd name="connsiteY18" fmla="*/ 2189870 h 2281310"/>
              <a:gd name="connsiteX19" fmla="*/ 1324708 w 3266050"/>
              <a:gd name="connsiteY19" fmla="*/ 2098430 h 2281310"/>
              <a:gd name="connsiteX20" fmla="*/ 708074 w 3266050"/>
              <a:gd name="connsiteY20" fmla="*/ 2098430 h 2281310"/>
              <a:gd name="connsiteX21" fmla="*/ 799514 w 3266050"/>
              <a:gd name="connsiteY21" fmla="*/ 2189870 h 2281310"/>
              <a:gd name="connsiteX22" fmla="*/ 708074 w 3266050"/>
              <a:gd name="connsiteY22" fmla="*/ 2281310 h 2281310"/>
              <a:gd name="connsiteX23" fmla="*/ 616634 w 3266050"/>
              <a:gd name="connsiteY23" fmla="*/ 2189870 h 2281310"/>
              <a:gd name="connsiteX24" fmla="*/ 708074 w 3266050"/>
              <a:gd name="connsiteY24" fmla="*/ 2098430 h 2281310"/>
              <a:gd name="connsiteX25" fmla="*/ 91440 w 3266050"/>
              <a:gd name="connsiteY25" fmla="*/ 2098430 h 2281310"/>
              <a:gd name="connsiteX26" fmla="*/ 182880 w 3266050"/>
              <a:gd name="connsiteY26" fmla="*/ 2189870 h 2281310"/>
              <a:gd name="connsiteX27" fmla="*/ 91440 w 3266050"/>
              <a:gd name="connsiteY27" fmla="*/ 2281310 h 2281310"/>
              <a:gd name="connsiteX28" fmla="*/ 0 w 3266050"/>
              <a:gd name="connsiteY28" fmla="*/ 2189870 h 2281310"/>
              <a:gd name="connsiteX29" fmla="*/ 91440 w 3266050"/>
              <a:gd name="connsiteY29" fmla="*/ 2098430 h 2281310"/>
              <a:gd name="connsiteX30" fmla="*/ 3174610 w 3266050"/>
              <a:gd name="connsiteY30" fmla="*/ 1678744 h 2281310"/>
              <a:gd name="connsiteX31" fmla="*/ 3266050 w 3266050"/>
              <a:gd name="connsiteY31" fmla="*/ 1770184 h 2281310"/>
              <a:gd name="connsiteX32" fmla="*/ 3174610 w 3266050"/>
              <a:gd name="connsiteY32" fmla="*/ 1861624 h 2281310"/>
              <a:gd name="connsiteX33" fmla="*/ 3083170 w 3266050"/>
              <a:gd name="connsiteY33" fmla="*/ 1770184 h 2281310"/>
              <a:gd name="connsiteX34" fmla="*/ 3174610 w 3266050"/>
              <a:gd name="connsiteY34" fmla="*/ 1678744 h 2281310"/>
              <a:gd name="connsiteX35" fmla="*/ 2557976 w 3266050"/>
              <a:gd name="connsiteY35" fmla="*/ 1678744 h 2281310"/>
              <a:gd name="connsiteX36" fmla="*/ 2649416 w 3266050"/>
              <a:gd name="connsiteY36" fmla="*/ 1770184 h 2281310"/>
              <a:gd name="connsiteX37" fmla="*/ 2557976 w 3266050"/>
              <a:gd name="connsiteY37" fmla="*/ 1861624 h 2281310"/>
              <a:gd name="connsiteX38" fmla="*/ 2466536 w 3266050"/>
              <a:gd name="connsiteY38" fmla="*/ 1770184 h 2281310"/>
              <a:gd name="connsiteX39" fmla="*/ 2557976 w 3266050"/>
              <a:gd name="connsiteY39" fmla="*/ 1678744 h 2281310"/>
              <a:gd name="connsiteX40" fmla="*/ 1941342 w 3266050"/>
              <a:gd name="connsiteY40" fmla="*/ 1678744 h 2281310"/>
              <a:gd name="connsiteX41" fmla="*/ 2032782 w 3266050"/>
              <a:gd name="connsiteY41" fmla="*/ 1770184 h 2281310"/>
              <a:gd name="connsiteX42" fmla="*/ 1941342 w 3266050"/>
              <a:gd name="connsiteY42" fmla="*/ 1861624 h 2281310"/>
              <a:gd name="connsiteX43" fmla="*/ 1849902 w 3266050"/>
              <a:gd name="connsiteY43" fmla="*/ 1770184 h 2281310"/>
              <a:gd name="connsiteX44" fmla="*/ 1941342 w 3266050"/>
              <a:gd name="connsiteY44" fmla="*/ 1678744 h 2281310"/>
              <a:gd name="connsiteX45" fmla="*/ 1324708 w 3266050"/>
              <a:gd name="connsiteY45" fmla="*/ 1678744 h 2281310"/>
              <a:gd name="connsiteX46" fmla="*/ 1416148 w 3266050"/>
              <a:gd name="connsiteY46" fmla="*/ 1770184 h 2281310"/>
              <a:gd name="connsiteX47" fmla="*/ 1324708 w 3266050"/>
              <a:gd name="connsiteY47" fmla="*/ 1861624 h 2281310"/>
              <a:gd name="connsiteX48" fmla="*/ 1233268 w 3266050"/>
              <a:gd name="connsiteY48" fmla="*/ 1770184 h 2281310"/>
              <a:gd name="connsiteX49" fmla="*/ 1324708 w 3266050"/>
              <a:gd name="connsiteY49" fmla="*/ 1678744 h 2281310"/>
              <a:gd name="connsiteX50" fmla="*/ 708074 w 3266050"/>
              <a:gd name="connsiteY50" fmla="*/ 1678744 h 2281310"/>
              <a:gd name="connsiteX51" fmla="*/ 799514 w 3266050"/>
              <a:gd name="connsiteY51" fmla="*/ 1770184 h 2281310"/>
              <a:gd name="connsiteX52" fmla="*/ 708074 w 3266050"/>
              <a:gd name="connsiteY52" fmla="*/ 1861624 h 2281310"/>
              <a:gd name="connsiteX53" fmla="*/ 616634 w 3266050"/>
              <a:gd name="connsiteY53" fmla="*/ 1770184 h 2281310"/>
              <a:gd name="connsiteX54" fmla="*/ 708074 w 3266050"/>
              <a:gd name="connsiteY54" fmla="*/ 1678744 h 2281310"/>
              <a:gd name="connsiteX55" fmla="*/ 91440 w 3266050"/>
              <a:gd name="connsiteY55" fmla="*/ 1678744 h 2281310"/>
              <a:gd name="connsiteX56" fmla="*/ 182880 w 3266050"/>
              <a:gd name="connsiteY56" fmla="*/ 1770184 h 2281310"/>
              <a:gd name="connsiteX57" fmla="*/ 91440 w 3266050"/>
              <a:gd name="connsiteY57" fmla="*/ 1861624 h 2281310"/>
              <a:gd name="connsiteX58" fmla="*/ 0 w 3266050"/>
              <a:gd name="connsiteY58" fmla="*/ 1770184 h 2281310"/>
              <a:gd name="connsiteX59" fmla="*/ 91440 w 3266050"/>
              <a:gd name="connsiteY59" fmla="*/ 1678744 h 2281310"/>
              <a:gd name="connsiteX60" fmla="*/ 3174610 w 3266050"/>
              <a:gd name="connsiteY60" fmla="*/ 1259058 h 2281310"/>
              <a:gd name="connsiteX61" fmla="*/ 3266050 w 3266050"/>
              <a:gd name="connsiteY61" fmla="*/ 1350498 h 2281310"/>
              <a:gd name="connsiteX62" fmla="*/ 3174610 w 3266050"/>
              <a:gd name="connsiteY62" fmla="*/ 1441938 h 2281310"/>
              <a:gd name="connsiteX63" fmla="*/ 3083170 w 3266050"/>
              <a:gd name="connsiteY63" fmla="*/ 1350498 h 2281310"/>
              <a:gd name="connsiteX64" fmla="*/ 3174610 w 3266050"/>
              <a:gd name="connsiteY64" fmla="*/ 1259058 h 2281310"/>
              <a:gd name="connsiteX65" fmla="*/ 2557976 w 3266050"/>
              <a:gd name="connsiteY65" fmla="*/ 1259058 h 2281310"/>
              <a:gd name="connsiteX66" fmla="*/ 2649416 w 3266050"/>
              <a:gd name="connsiteY66" fmla="*/ 1350498 h 2281310"/>
              <a:gd name="connsiteX67" fmla="*/ 2557976 w 3266050"/>
              <a:gd name="connsiteY67" fmla="*/ 1441938 h 2281310"/>
              <a:gd name="connsiteX68" fmla="*/ 2466536 w 3266050"/>
              <a:gd name="connsiteY68" fmla="*/ 1350498 h 2281310"/>
              <a:gd name="connsiteX69" fmla="*/ 2557976 w 3266050"/>
              <a:gd name="connsiteY69" fmla="*/ 1259058 h 2281310"/>
              <a:gd name="connsiteX70" fmla="*/ 1941342 w 3266050"/>
              <a:gd name="connsiteY70" fmla="*/ 1259058 h 2281310"/>
              <a:gd name="connsiteX71" fmla="*/ 2032782 w 3266050"/>
              <a:gd name="connsiteY71" fmla="*/ 1350498 h 2281310"/>
              <a:gd name="connsiteX72" fmla="*/ 1941342 w 3266050"/>
              <a:gd name="connsiteY72" fmla="*/ 1441938 h 2281310"/>
              <a:gd name="connsiteX73" fmla="*/ 1849902 w 3266050"/>
              <a:gd name="connsiteY73" fmla="*/ 1350498 h 2281310"/>
              <a:gd name="connsiteX74" fmla="*/ 1941342 w 3266050"/>
              <a:gd name="connsiteY74" fmla="*/ 1259058 h 2281310"/>
              <a:gd name="connsiteX75" fmla="*/ 1324708 w 3266050"/>
              <a:gd name="connsiteY75" fmla="*/ 1259058 h 2281310"/>
              <a:gd name="connsiteX76" fmla="*/ 1416148 w 3266050"/>
              <a:gd name="connsiteY76" fmla="*/ 1350498 h 2281310"/>
              <a:gd name="connsiteX77" fmla="*/ 1324708 w 3266050"/>
              <a:gd name="connsiteY77" fmla="*/ 1441938 h 2281310"/>
              <a:gd name="connsiteX78" fmla="*/ 1233268 w 3266050"/>
              <a:gd name="connsiteY78" fmla="*/ 1350498 h 2281310"/>
              <a:gd name="connsiteX79" fmla="*/ 1324708 w 3266050"/>
              <a:gd name="connsiteY79" fmla="*/ 1259058 h 2281310"/>
              <a:gd name="connsiteX80" fmla="*/ 708074 w 3266050"/>
              <a:gd name="connsiteY80" fmla="*/ 1259058 h 2281310"/>
              <a:gd name="connsiteX81" fmla="*/ 799514 w 3266050"/>
              <a:gd name="connsiteY81" fmla="*/ 1350498 h 2281310"/>
              <a:gd name="connsiteX82" fmla="*/ 708074 w 3266050"/>
              <a:gd name="connsiteY82" fmla="*/ 1441938 h 2281310"/>
              <a:gd name="connsiteX83" fmla="*/ 616634 w 3266050"/>
              <a:gd name="connsiteY83" fmla="*/ 1350498 h 2281310"/>
              <a:gd name="connsiteX84" fmla="*/ 708074 w 3266050"/>
              <a:gd name="connsiteY84" fmla="*/ 1259058 h 2281310"/>
              <a:gd name="connsiteX85" fmla="*/ 91440 w 3266050"/>
              <a:gd name="connsiteY85" fmla="*/ 1259058 h 2281310"/>
              <a:gd name="connsiteX86" fmla="*/ 182880 w 3266050"/>
              <a:gd name="connsiteY86" fmla="*/ 1350498 h 2281310"/>
              <a:gd name="connsiteX87" fmla="*/ 91440 w 3266050"/>
              <a:gd name="connsiteY87" fmla="*/ 1441938 h 2281310"/>
              <a:gd name="connsiteX88" fmla="*/ 0 w 3266050"/>
              <a:gd name="connsiteY88" fmla="*/ 1350498 h 2281310"/>
              <a:gd name="connsiteX89" fmla="*/ 91440 w 3266050"/>
              <a:gd name="connsiteY89" fmla="*/ 1259058 h 2281310"/>
              <a:gd name="connsiteX90" fmla="*/ 3174610 w 3266050"/>
              <a:gd name="connsiteY90" fmla="*/ 839372 h 2281310"/>
              <a:gd name="connsiteX91" fmla="*/ 3266050 w 3266050"/>
              <a:gd name="connsiteY91" fmla="*/ 930812 h 2281310"/>
              <a:gd name="connsiteX92" fmla="*/ 3174610 w 3266050"/>
              <a:gd name="connsiteY92" fmla="*/ 1022252 h 2281310"/>
              <a:gd name="connsiteX93" fmla="*/ 3083170 w 3266050"/>
              <a:gd name="connsiteY93" fmla="*/ 930812 h 2281310"/>
              <a:gd name="connsiteX94" fmla="*/ 3174610 w 3266050"/>
              <a:gd name="connsiteY94" fmla="*/ 839372 h 2281310"/>
              <a:gd name="connsiteX95" fmla="*/ 2557976 w 3266050"/>
              <a:gd name="connsiteY95" fmla="*/ 839372 h 2281310"/>
              <a:gd name="connsiteX96" fmla="*/ 2649416 w 3266050"/>
              <a:gd name="connsiteY96" fmla="*/ 930812 h 2281310"/>
              <a:gd name="connsiteX97" fmla="*/ 2557976 w 3266050"/>
              <a:gd name="connsiteY97" fmla="*/ 1022252 h 2281310"/>
              <a:gd name="connsiteX98" fmla="*/ 2466536 w 3266050"/>
              <a:gd name="connsiteY98" fmla="*/ 930812 h 2281310"/>
              <a:gd name="connsiteX99" fmla="*/ 2557976 w 3266050"/>
              <a:gd name="connsiteY99" fmla="*/ 839372 h 2281310"/>
              <a:gd name="connsiteX100" fmla="*/ 1941342 w 3266050"/>
              <a:gd name="connsiteY100" fmla="*/ 839372 h 2281310"/>
              <a:gd name="connsiteX101" fmla="*/ 2032782 w 3266050"/>
              <a:gd name="connsiteY101" fmla="*/ 930812 h 2281310"/>
              <a:gd name="connsiteX102" fmla="*/ 1941342 w 3266050"/>
              <a:gd name="connsiteY102" fmla="*/ 1022252 h 2281310"/>
              <a:gd name="connsiteX103" fmla="*/ 1849902 w 3266050"/>
              <a:gd name="connsiteY103" fmla="*/ 930812 h 2281310"/>
              <a:gd name="connsiteX104" fmla="*/ 1941342 w 3266050"/>
              <a:gd name="connsiteY104" fmla="*/ 839372 h 2281310"/>
              <a:gd name="connsiteX105" fmla="*/ 1324708 w 3266050"/>
              <a:gd name="connsiteY105" fmla="*/ 839372 h 2281310"/>
              <a:gd name="connsiteX106" fmla="*/ 1416148 w 3266050"/>
              <a:gd name="connsiteY106" fmla="*/ 930812 h 2281310"/>
              <a:gd name="connsiteX107" fmla="*/ 1324708 w 3266050"/>
              <a:gd name="connsiteY107" fmla="*/ 1022252 h 2281310"/>
              <a:gd name="connsiteX108" fmla="*/ 1233268 w 3266050"/>
              <a:gd name="connsiteY108" fmla="*/ 930812 h 2281310"/>
              <a:gd name="connsiteX109" fmla="*/ 1324708 w 3266050"/>
              <a:gd name="connsiteY109" fmla="*/ 839372 h 2281310"/>
              <a:gd name="connsiteX110" fmla="*/ 708074 w 3266050"/>
              <a:gd name="connsiteY110" fmla="*/ 839372 h 2281310"/>
              <a:gd name="connsiteX111" fmla="*/ 799514 w 3266050"/>
              <a:gd name="connsiteY111" fmla="*/ 930812 h 2281310"/>
              <a:gd name="connsiteX112" fmla="*/ 708074 w 3266050"/>
              <a:gd name="connsiteY112" fmla="*/ 1022252 h 2281310"/>
              <a:gd name="connsiteX113" fmla="*/ 616634 w 3266050"/>
              <a:gd name="connsiteY113" fmla="*/ 930812 h 2281310"/>
              <a:gd name="connsiteX114" fmla="*/ 708074 w 3266050"/>
              <a:gd name="connsiteY114" fmla="*/ 839372 h 2281310"/>
              <a:gd name="connsiteX115" fmla="*/ 91440 w 3266050"/>
              <a:gd name="connsiteY115" fmla="*/ 839372 h 2281310"/>
              <a:gd name="connsiteX116" fmla="*/ 182880 w 3266050"/>
              <a:gd name="connsiteY116" fmla="*/ 930812 h 2281310"/>
              <a:gd name="connsiteX117" fmla="*/ 91440 w 3266050"/>
              <a:gd name="connsiteY117" fmla="*/ 1022252 h 2281310"/>
              <a:gd name="connsiteX118" fmla="*/ 0 w 3266050"/>
              <a:gd name="connsiteY118" fmla="*/ 930812 h 2281310"/>
              <a:gd name="connsiteX119" fmla="*/ 91440 w 3266050"/>
              <a:gd name="connsiteY119" fmla="*/ 839372 h 2281310"/>
              <a:gd name="connsiteX120" fmla="*/ 3174610 w 3266050"/>
              <a:gd name="connsiteY120" fmla="*/ 419686 h 2281310"/>
              <a:gd name="connsiteX121" fmla="*/ 3266050 w 3266050"/>
              <a:gd name="connsiteY121" fmla="*/ 511126 h 2281310"/>
              <a:gd name="connsiteX122" fmla="*/ 3174610 w 3266050"/>
              <a:gd name="connsiteY122" fmla="*/ 602566 h 2281310"/>
              <a:gd name="connsiteX123" fmla="*/ 3083170 w 3266050"/>
              <a:gd name="connsiteY123" fmla="*/ 511126 h 2281310"/>
              <a:gd name="connsiteX124" fmla="*/ 3174610 w 3266050"/>
              <a:gd name="connsiteY124" fmla="*/ 419686 h 2281310"/>
              <a:gd name="connsiteX125" fmla="*/ 2557976 w 3266050"/>
              <a:gd name="connsiteY125" fmla="*/ 419686 h 2281310"/>
              <a:gd name="connsiteX126" fmla="*/ 2649416 w 3266050"/>
              <a:gd name="connsiteY126" fmla="*/ 511126 h 2281310"/>
              <a:gd name="connsiteX127" fmla="*/ 2557976 w 3266050"/>
              <a:gd name="connsiteY127" fmla="*/ 602566 h 2281310"/>
              <a:gd name="connsiteX128" fmla="*/ 2466536 w 3266050"/>
              <a:gd name="connsiteY128" fmla="*/ 511126 h 2281310"/>
              <a:gd name="connsiteX129" fmla="*/ 2557976 w 3266050"/>
              <a:gd name="connsiteY129" fmla="*/ 419686 h 2281310"/>
              <a:gd name="connsiteX130" fmla="*/ 1941342 w 3266050"/>
              <a:gd name="connsiteY130" fmla="*/ 419686 h 2281310"/>
              <a:gd name="connsiteX131" fmla="*/ 2032782 w 3266050"/>
              <a:gd name="connsiteY131" fmla="*/ 511126 h 2281310"/>
              <a:gd name="connsiteX132" fmla="*/ 1941342 w 3266050"/>
              <a:gd name="connsiteY132" fmla="*/ 602566 h 2281310"/>
              <a:gd name="connsiteX133" fmla="*/ 1849902 w 3266050"/>
              <a:gd name="connsiteY133" fmla="*/ 511126 h 2281310"/>
              <a:gd name="connsiteX134" fmla="*/ 1941342 w 3266050"/>
              <a:gd name="connsiteY134" fmla="*/ 419686 h 2281310"/>
              <a:gd name="connsiteX135" fmla="*/ 1324708 w 3266050"/>
              <a:gd name="connsiteY135" fmla="*/ 419686 h 2281310"/>
              <a:gd name="connsiteX136" fmla="*/ 1416148 w 3266050"/>
              <a:gd name="connsiteY136" fmla="*/ 511126 h 2281310"/>
              <a:gd name="connsiteX137" fmla="*/ 1324708 w 3266050"/>
              <a:gd name="connsiteY137" fmla="*/ 602566 h 2281310"/>
              <a:gd name="connsiteX138" fmla="*/ 1233268 w 3266050"/>
              <a:gd name="connsiteY138" fmla="*/ 511126 h 2281310"/>
              <a:gd name="connsiteX139" fmla="*/ 1324708 w 3266050"/>
              <a:gd name="connsiteY139" fmla="*/ 419686 h 2281310"/>
              <a:gd name="connsiteX140" fmla="*/ 708074 w 3266050"/>
              <a:gd name="connsiteY140" fmla="*/ 419686 h 2281310"/>
              <a:gd name="connsiteX141" fmla="*/ 799514 w 3266050"/>
              <a:gd name="connsiteY141" fmla="*/ 511126 h 2281310"/>
              <a:gd name="connsiteX142" fmla="*/ 708074 w 3266050"/>
              <a:gd name="connsiteY142" fmla="*/ 602566 h 2281310"/>
              <a:gd name="connsiteX143" fmla="*/ 616634 w 3266050"/>
              <a:gd name="connsiteY143" fmla="*/ 511126 h 2281310"/>
              <a:gd name="connsiteX144" fmla="*/ 708074 w 3266050"/>
              <a:gd name="connsiteY144" fmla="*/ 419686 h 2281310"/>
              <a:gd name="connsiteX145" fmla="*/ 91440 w 3266050"/>
              <a:gd name="connsiteY145" fmla="*/ 419686 h 2281310"/>
              <a:gd name="connsiteX146" fmla="*/ 182880 w 3266050"/>
              <a:gd name="connsiteY146" fmla="*/ 511126 h 2281310"/>
              <a:gd name="connsiteX147" fmla="*/ 91440 w 3266050"/>
              <a:gd name="connsiteY147" fmla="*/ 602566 h 2281310"/>
              <a:gd name="connsiteX148" fmla="*/ 0 w 3266050"/>
              <a:gd name="connsiteY148" fmla="*/ 511126 h 2281310"/>
              <a:gd name="connsiteX149" fmla="*/ 91440 w 3266050"/>
              <a:gd name="connsiteY149" fmla="*/ 419686 h 2281310"/>
              <a:gd name="connsiteX150" fmla="*/ 3174610 w 3266050"/>
              <a:gd name="connsiteY150" fmla="*/ 0 h 2281310"/>
              <a:gd name="connsiteX151" fmla="*/ 3266050 w 3266050"/>
              <a:gd name="connsiteY151" fmla="*/ 91440 h 2281310"/>
              <a:gd name="connsiteX152" fmla="*/ 3174610 w 3266050"/>
              <a:gd name="connsiteY152" fmla="*/ 182880 h 2281310"/>
              <a:gd name="connsiteX153" fmla="*/ 3083170 w 3266050"/>
              <a:gd name="connsiteY153" fmla="*/ 91440 h 2281310"/>
              <a:gd name="connsiteX154" fmla="*/ 3174610 w 3266050"/>
              <a:gd name="connsiteY154" fmla="*/ 0 h 2281310"/>
              <a:gd name="connsiteX155" fmla="*/ 2557976 w 3266050"/>
              <a:gd name="connsiteY155" fmla="*/ 0 h 2281310"/>
              <a:gd name="connsiteX156" fmla="*/ 2649416 w 3266050"/>
              <a:gd name="connsiteY156" fmla="*/ 91440 h 2281310"/>
              <a:gd name="connsiteX157" fmla="*/ 2557976 w 3266050"/>
              <a:gd name="connsiteY157" fmla="*/ 182880 h 2281310"/>
              <a:gd name="connsiteX158" fmla="*/ 2466536 w 3266050"/>
              <a:gd name="connsiteY158" fmla="*/ 91440 h 2281310"/>
              <a:gd name="connsiteX159" fmla="*/ 2557976 w 3266050"/>
              <a:gd name="connsiteY159" fmla="*/ 0 h 2281310"/>
              <a:gd name="connsiteX160" fmla="*/ 1941342 w 3266050"/>
              <a:gd name="connsiteY160" fmla="*/ 0 h 2281310"/>
              <a:gd name="connsiteX161" fmla="*/ 2032782 w 3266050"/>
              <a:gd name="connsiteY161" fmla="*/ 91440 h 2281310"/>
              <a:gd name="connsiteX162" fmla="*/ 1941342 w 3266050"/>
              <a:gd name="connsiteY162" fmla="*/ 182880 h 2281310"/>
              <a:gd name="connsiteX163" fmla="*/ 1849902 w 3266050"/>
              <a:gd name="connsiteY163" fmla="*/ 91440 h 2281310"/>
              <a:gd name="connsiteX164" fmla="*/ 1941342 w 3266050"/>
              <a:gd name="connsiteY164" fmla="*/ 0 h 2281310"/>
              <a:gd name="connsiteX165" fmla="*/ 1324708 w 3266050"/>
              <a:gd name="connsiteY165" fmla="*/ 0 h 2281310"/>
              <a:gd name="connsiteX166" fmla="*/ 1416148 w 3266050"/>
              <a:gd name="connsiteY166" fmla="*/ 91440 h 2281310"/>
              <a:gd name="connsiteX167" fmla="*/ 1324708 w 3266050"/>
              <a:gd name="connsiteY167" fmla="*/ 182880 h 2281310"/>
              <a:gd name="connsiteX168" fmla="*/ 1233268 w 3266050"/>
              <a:gd name="connsiteY168" fmla="*/ 91440 h 2281310"/>
              <a:gd name="connsiteX169" fmla="*/ 1324708 w 3266050"/>
              <a:gd name="connsiteY169" fmla="*/ 0 h 2281310"/>
              <a:gd name="connsiteX170" fmla="*/ 708074 w 3266050"/>
              <a:gd name="connsiteY170" fmla="*/ 0 h 2281310"/>
              <a:gd name="connsiteX171" fmla="*/ 799514 w 3266050"/>
              <a:gd name="connsiteY171" fmla="*/ 91440 h 2281310"/>
              <a:gd name="connsiteX172" fmla="*/ 708074 w 3266050"/>
              <a:gd name="connsiteY172" fmla="*/ 182880 h 2281310"/>
              <a:gd name="connsiteX173" fmla="*/ 616634 w 3266050"/>
              <a:gd name="connsiteY173" fmla="*/ 91440 h 2281310"/>
              <a:gd name="connsiteX174" fmla="*/ 708074 w 3266050"/>
              <a:gd name="connsiteY174" fmla="*/ 0 h 2281310"/>
              <a:gd name="connsiteX175" fmla="*/ 91440 w 3266050"/>
              <a:gd name="connsiteY175" fmla="*/ 0 h 2281310"/>
              <a:gd name="connsiteX176" fmla="*/ 182880 w 3266050"/>
              <a:gd name="connsiteY176" fmla="*/ 91440 h 2281310"/>
              <a:gd name="connsiteX177" fmla="*/ 91440 w 3266050"/>
              <a:gd name="connsiteY177" fmla="*/ 182880 h 2281310"/>
              <a:gd name="connsiteX178" fmla="*/ 0 w 3266050"/>
              <a:gd name="connsiteY178" fmla="*/ 91440 h 2281310"/>
              <a:gd name="connsiteX179" fmla="*/ 91440 w 3266050"/>
              <a:gd name="connsiteY179" fmla="*/ 0 h 22813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</a:cxnLst>
            <a:rect l="l" t="t" r="r" b="b"/>
            <a:pathLst>
              <a:path w="3266050" h="2281310">
                <a:moveTo>
                  <a:pt x="3174610" y="2098430"/>
                </a:moveTo>
                <a:cubicBezTo>
                  <a:pt x="3225111" y="2098430"/>
                  <a:pt x="3266050" y="2139369"/>
                  <a:pt x="3266050" y="2189870"/>
                </a:cubicBezTo>
                <a:cubicBezTo>
                  <a:pt x="3266050" y="2240371"/>
                  <a:pt x="3225111" y="2281310"/>
                  <a:pt x="3174610" y="2281310"/>
                </a:cubicBezTo>
                <a:cubicBezTo>
                  <a:pt x="3124109" y="2281310"/>
                  <a:pt x="3083170" y="2240371"/>
                  <a:pt x="3083170" y="2189870"/>
                </a:cubicBezTo>
                <a:cubicBezTo>
                  <a:pt x="3083170" y="2139369"/>
                  <a:pt x="3124109" y="2098430"/>
                  <a:pt x="3174610" y="2098430"/>
                </a:cubicBezTo>
                <a:close/>
                <a:moveTo>
                  <a:pt x="2557976" y="2098430"/>
                </a:moveTo>
                <a:cubicBezTo>
                  <a:pt x="2608477" y="2098430"/>
                  <a:pt x="2649416" y="2139369"/>
                  <a:pt x="2649416" y="2189870"/>
                </a:cubicBezTo>
                <a:cubicBezTo>
                  <a:pt x="2649416" y="2240371"/>
                  <a:pt x="2608477" y="2281310"/>
                  <a:pt x="2557976" y="2281310"/>
                </a:cubicBezTo>
                <a:cubicBezTo>
                  <a:pt x="2507475" y="2281310"/>
                  <a:pt x="2466536" y="2240371"/>
                  <a:pt x="2466536" y="2189870"/>
                </a:cubicBezTo>
                <a:cubicBezTo>
                  <a:pt x="2466536" y="2139369"/>
                  <a:pt x="2507475" y="2098430"/>
                  <a:pt x="2557976" y="2098430"/>
                </a:cubicBezTo>
                <a:close/>
                <a:moveTo>
                  <a:pt x="1941342" y="2098430"/>
                </a:moveTo>
                <a:cubicBezTo>
                  <a:pt x="1991843" y="2098430"/>
                  <a:pt x="2032782" y="2139369"/>
                  <a:pt x="2032782" y="2189870"/>
                </a:cubicBezTo>
                <a:cubicBezTo>
                  <a:pt x="2032782" y="2240371"/>
                  <a:pt x="1991843" y="2281310"/>
                  <a:pt x="1941342" y="2281310"/>
                </a:cubicBezTo>
                <a:cubicBezTo>
                  <a:pt x="1890841" y="2281310"/>
                  <a:pt x="1849902" y="2240371"/>
                  <a:pt x="1849902" y="2189870"/>
                </a:cubicBezTo>
                <a:cubicBezTo>
                  <a:pt x="1849902" y="2139369"/>
                  <a:pt x="1890841" y="2098430"/>
                  <a:pt x="1941342" y="2098430"/>
                </a:cubicBezTo>
                <a:close/>
                <a:moveTo>
                  <a:pt x="1324708" y="2098430"/>
                </a:moveTo>
                <a:cubicBezTo>
                  <a:pt x="1375209" y="2098430"/>
                  <a:pt x="1416148" y="2139369"/>
                  <a:pt x="1416148" y="2189870"/>
                </a:cubicBezTo>
                <a:cubicBezTo>
                  <a:pt x="1416148" y="2240371"/>
                  <a:pt x="1375209" y="2281310"/>
                  <a:pt x="1324708" y="2281310"/>
                </a:cubicBezTo>
                <a:cubicBezTo>
                  <a:pt x="1274207" y="2281310"/>
                  <a:pt x="1233268" y="2240371"/>
                  <a:pt x="1233268" y="2189870"/>
                </a:cubicBezTo>
                <a:cubicBezTo>
                  <a:pt x="1233268" y="2139369"/>
                  <a:pt x="1274207" y="2098430"/>
                  <a:pt x="1324708" y="2098430"/>
                </a:cubicBezTo>
                <a:close/>
                <a:moveTo>
                  <a:pt x="708074" y="2098430"/>
                </a:moveTo>
                <a:cubicBezTo>
                  <a:pt x="758575" y="2098430"/>
                  <a:pt x="799514" y="2139369"/>
                  <a:pt x="799514" y="2189870"/>
                </a:cubicBezTo>
                <a:cubicBezTo>
                  <a:pt x="799514" y="2240371"/>
                  <a:pt x="758575" y="2281310"/>
                  <a:pt x="708074" y="2281310"/>
                </a:cubicBezTo>
                <a:cubicBezTo>
                  <a:pt x="657573" y="2281310"/>
                  <a:pt x="616634" y="2240371"/>
                  <a:pt x="616634" y="2189870"/>
                </a:cubicBezTo>
                <a:cubicBezTo>
                  <a:pt x="616634" y="2139369"/>
                  <a:pt x="657573" y="2098430"/>
                  <a:pt x="708074" y="2098430"/>
                </a:cubicBezTo>
                <a:close/>
                <a:moveTo>
                  <a:pt x="91440" y="2098430"/>
                </a:moveTo>
                <a:cubicBezTo>
                  <a:pt x="141941" y="2098430"/>
                  <a:pt x="182880" y="2139369"/>
                  <a:pt x="182880" y="2189870"/>
                </a:cubicBezTo>
                <a:cubicBezTo>
                  <a:pt x="182880" y="2240371"/>
                  <a:pt x="141941" y="2281310"/>
                  <a:pt x="91440" y="2281310"/>
                </a:cubicBezTo>
                <a:cubicBezTo>
                  <a:pt x="40939" y="2281310"/>
                  <a:pt x="0" y="2240371"/>
                  <a:pt x="0" y="2189870"/>
                </a:cubicBezTo>
                <a:cubicBezTo>
                  <a:pt x="0" y="2139369"/>
                  <a:pt x="40939" y="2098430"/>
                  <a:pt x="91440" y="2098430"/>
                </a:cubicBezTo>
                <a:close/>
                <a:moveTo>
                  <a:pt x="3174610" y="1678744"/>
                </a:moveTo>
                <a:cubicBezTo>
                  <a:pt x="3225111" y="1678744"/>
                  <a:pt x="3266050" y="1719683"/>
                  <a:pt x="3266050" y="1770184"/>
                </a:cubicBezTo>
                <a:cubicBezTo>
                  <a:pt x="3266050" y="1820685"/>
                  <a:pt x="3225111" y="1861624"/>
                  <a:pt x="3174610" y="1861624"/>
                </a:cubicBezTo>
                <a:cubicBezTo>
                  <a:pt x="3124109" y="1861624"/>
                  <a:pt x="3083170" y="1820685"/>
                  <a:pt x="3083170" y="1770184"/>
                </a:cubicBezTo>
                <a:cubicBezTo>
                  <a:pt x="3083170" y="1719683"/>
                  <a:pt x="3124109" y="1678744"/>
                  <a:pt x="3174610" y="1678744"/>
                </a:cubicBezTo>
                <a:close/>
                <a:moveTo>
                  <a:pt x="2557976" y="1678744"/>
                </a:moveTo>
                <a:cubicBezTo>
                  <a:pt x="2608477" y="1678744"/>
                  <a:pt x="2649416" y="1719683"/>
                  <a:pt x="2649416" y="1770184"/>
                </a:cubicBezTo>
                <a:cubicBezTo>
                  <a:pt x="2649416" y="1820685"/>
                  <a:pt x="2608477" y="1861624"/>
                  <a:pt x="2557976" y="1861624"/>
                </a:cubicBezTo>
                <a:cubicBezTo>
                  <a:pt x="2507475" y="1861624"/>
                  <a:pt x="2466536" y="1820685"/>
                  <a:pt x="2466536" y="1770184"/>
                </a:cubicBezTo>
                <a:cubicBezTo>
                  <a:pt x="2466536" y="1719683"/>
                  <a:pt x="2507475" y="1678744"/>
                  <a:pt x="2557976" y="1678744"/>
                </a:cubicBezTo>
                <a:close/>
                <a:moveTo>
                  <a:pt x="1941342" y="1678744"/>
                </a:moveTo>
                <a:cubicBezTo>
                  <a:pt x="1991843" y="1678744"/>
                  <a:pt x="2032782" y="1719683"/>
                  <a:pt x="2032782" y="1770184"/>
                </a:cubicBezTo>
                <a:cubicBezTo>
                  <a:pt x="2032782" y="1820685"/>
                  <a:pt x="1991843" y="1861624"/>
                  <a:pt x="1941342" y="1861624"/>
                </a:cubicBezTo>
                <a:cubicBezTo>
                  <a:pt x="1890841" y="1861624"/>
                  <a:pt x="1849902" y="1820685"/>
                  <a:pt x="1849902" y="1770184"/>
                </a:cubicBezTo>
                <a:cubicBezTo>
                  <a:pt x="1849902" y="1719683"/>
                  <a:pt x="1890841" y="1678744"/>
                  <a:pt x="1941342" y="1678744"/>
                </a:cubicBezTo>
                <a:close/>
                <a:moveTo>
                  <a:pt x="1324708" y="1678744"/>
                </a:moveTo>
                <a:cubicBezTo>
                  <a:pt x="1375209" y="1678744"/>
                  <a:pt x="1416148" y="1719683"/>
                  <a:pt x="1416148" y="1770184"/>
                </a:cubicBezTo>
                <a:cubicBezTo>
                  <a:pt x="1416148" y="1820685"/>
                  <a:pt x="1375209" y="1861624"/>
                  <a:pt x="1324708" y="1861624"/>
                </a:cubicBezTo>
                <a:cubicBezTo>
                  <a:pt x="1274207" y="1861624"/>
                  <a:pt x="1233268" y="1820685"/>
                  <a:pt x="1233268" y="1770184"/>
                </a:cubicBezTo>
                <a:cubicBezTo>
                  <a:pt x="1233268" y="1719683"/>
                  <a:pt x="1274207" y="1678744"/>
                  <a:pt x="1324708" y="1678744"/>
                </a:cubicBezTo>
                <a:close/>
                <a:moveTo>
                  <a:pt x="708074" y="1678744"/>
                </a:moveTo>
                <a:cubicBezTo>
                  <a:pt x="758575" y="1678744"/>
                  <a:pt x="799514" y="1719683"/>
                  <a:pt x="799514" y="1770184"/>
                </a:cubicBezTo>
                <a:cubicBezTo>
                  <a:pt x="799514" y="1820685"/>
                  <a:pt x="758575" y="1861624"/>
                  <a:pt x="708074" y="1861624"/>
                </a:cubicBezTo>
                <a:cubicBezTo>
                  <a:pt x="657573" y="1861624"/>
                  <a:pt x="616634" y="1820685"/>
                  <a:pt x="616634" y="1770184"/>
                </a:cubicBezTo>
                <a:cubicBezTo>
                  <a:pt x="616634" y="1719683"/>
                  <a:pt x="657573" y="1678744"/>
                  <a:pt x="708074" y="1678744"/>
                </a:cubicBezTo>
                <a:close/>
                <a:moveTo>
                  <a:pt x="91440" y="1678744"/>
                </a:moveTo>
                <a:cubicBezTo>
                  <a:pt x="141941" y="1678744"/>
                  <a:pt x="182880" y="1719683"/>
                  <a:pt x="182880" y="1770184"/>
                </a:cubicBezTo>
                <a:cubicBezTo>
                  <a:pt x="182880" y="1820685"/>
                  <a:pt x="141941" y="1861624"/>
                  <a:pt x="91440" y="1861624"/>
                </a:cubicBezTo>
                <a:cubicBezTo>
                  <a:pt x="40939" y="1861624"/>
                  <a:pt x="0" y="1820685"/>
                  <a:pt x="0" y="1770184"/>
                </a:cubicBezTo>
                <a:cubicBezTo>
                  <a:pt x="0" y="1719683"/>
                  <a:pt x="40939" y="1678744"/>
                  <a:pt x="91440" y="1678744"/>
                </a:cubicBezTo>
                <a:close/>
                <a:moveTo>
                  <a:pt x="3174610" y="1259058"/>
                </a:moveTo>
                <a:cubicBezTo>
                  <a:pt x="3225111" y="1259058"/>
                  <a:pt x="3266050" y="1299997"/>
                  <a:pt x="3266050" y="1350498"/>
                </a:cubicBezTo>
                <a:cubicBezTo>
                  <a:pt x="3266050" y="1400999"/>
                  <a:pt x="3225111" y="1441938"/>
                  <a:pt x="3174610" y="1441938"/>
                </a:cubicBezTo>
                <a:cubicBezTo>
                  <a:pt x="3124109" y="1441938"/>
                  <a:pt x="3083170" y="1400999"/>
                  <a:pt x="3083170" y="1350498"/>
                </a:cubicBezTo>
                <a:cubicBezTo>
                  <a:pt x="3083170" y="1299997"/>
                  <a:pt x="3124109" y="1259058"/>
                  <a:pt x="3174610" y="1259058"/>
                </a:cubicBezTo>
                <a:close/>
                <a:moveTo>
                  <a:pt x="2557976" y="1259058"/>
                </a:moveTo>
                <a:cubicBezTo>
                  <a:pt x="2608477" y="1259058"/>
                  <a:pt x="2649416" y="1299997"/>
                  <a:pt x="2649416" y="1350498"/>
                </a:cubicBezTo>
                <a:cubicBezTo>
                  <a:pt x="2649416" y="1400999"/>
                  <a:pt x="2608477" y="1441938"/>
                  <a:pt x="2557976" y="1441938"/>
                </a:cubicBezTo>
                <a:cubicBezTo>
                  <a:pt x="2507475" y="1441938"/>
                  <a:pt x="2466536" y="1400999"/>
                  <a:pt x="2466536" y="1350498"/>
                </a:cubicBezTo>
                <a:cubicBezTo>
                  <a:pt x="2466536" y="1299997"/>
                  <a:pt x="2507475" y="1259058"/>
                  <a:pt x="2557976" y="1259058"/>
                </a:cubicBezTo>
                <a:close/>
                <a:moveTo>
                  <a:pt x="1941342" y="1259058"/>
                </a:moveTo>
                <a:cubicBezTo>
                  <a:pt x="1991843" y="1259058"/>
                  <a:pt x="2032782" y="1299997"/>
                  <a:pt x="2032782" y="1350498"/>
                </a:cubicBezTo>
                <a:cubicBezTo>
                  <a:pt x="2032782" y="1400999"/>
                  <a:pt x="1991843" y="1441938"/>
                  <a:pt x="1941342" y="1441938"/>
                </a:cubicBezTo>
                <a:cubicBezTo>
                  <a:pt x="1890841" y="1441938"/>
                  <a:pt x="1849902" y="1400999"/>
                  <a:pt x="1849902" y="1350498"/>
                </a:cubicBezTo>
                <a:cubicBezTo>
                  <a:pt x="1849902" y="1299997"/>
                  <a:pt x="1890841" y="1259058"/>
                  <a:pt x="1941342" y="1259058"/>
                </a:cubicBezTo>
                <a:close/>
                <a:moveTo>
                  <a:pt x="1324708" y="1259058"/>
                </a:moveTo>
                <a:cubicBezTo>
                  <a:pt x="1375209" y="1259058"/>
                  <a:pt x="1416148" y="1299997"/>
                  <a:pt x="1416148" y="1350498"/>
                </a:cubicBezTo>
                <a:cubicBezTo>
                  <a:pt x="1416148" y="1400999"/>
                  <a:pt x="1375209" y="1441938"/>
                  <a:pt x="1324708" y="1441938"/>
                </a:cubicBezTo>
                <a:cubicBezTo>
                  <a:pt x="1274207" y="1441938"/>
                  <a:pt x="1233268" y="1400999"/>
                  <a:pt x="1233268" y="1350498"/>
                </a:cubicBezTo>
                <a:cubicBezTo>
                  <a:pt x="1233268" y="1299997"/>
                  <a:pt x="1274207" y="1259058"/>
                  <a:pt x="1324708" y="1259058"/>
                </a:cubicBezTo>
                <a:close/>
                <a:moveTo>
                  <a:pt x="708074" y="1259058"/>
                </a:moveTo>
                <a:cubicBezTo>
                  <a:pt x="758575" y="1259058"/>
                  <a:pt x="799514" y="1299997"/>
                  <a:pt x="799514" y="1350498"/>
                </a:cubicBezTo>
                <a:cubicBezTo>
                  <a:pt x="799514" y="1400999"/>
                  <a:pt x="758575" y="1441938"/>
                  <a:pt x="708074" y="1441938"/>
                </a:cubicBezTo>
                <a:cubicBezTo>
                  <a:pt x="657573" y="1441938"/>
                  <a:pt x="616634" y="1400999"/>
                  <a:pt x="616634" y="1350498"/>
                </a:cubicBezTo>
                <a:cubicBezTo>
                  <a:pt x="616634" y="1299997"/>
                  <a:pt x="657573" y="1259058"/>
                  <a:pt x="708074" y="1259058"/>
                </a:cubicBezTo>
                <a:close/>
                <a:moveTo>
                  <a:pt x="91440" y="1259058"/>
                </a:moveTo>
                <a:cubicBezTo>
                  <a:pt x="141941" y="1259058"/>
                  <a:pt x="182880" y="1299997"/>
                  <a:pt x="182880" y="1350498"/>
                </a:cubicBezTo>
                <a:cubicBezTo>
                  <a:pt x="182880" y="1400999"/>
                  <a:pt x="141941" y="1441938"/>
                  <a:pt x="91440" y="1441938"/>
                </a:cubicBezTo>
                <a:cubicBezTo>
                  <a:pt x="40939" y="1441938"/>
                  <a:pt x="0" y="1400999"/>
                  <a:pt x="0" y="1350498"/>
                </a:cubicBezTo>
                <a:cubicBezTo>
                  <a:pt x="0" y="1299997"/>
                  <a:pt x="40939" y="1259058"/>
                  <a:pt x="91440" y="1259058"/>
                </a:cubicBezTo>
                <a:close/>
                <a:moveTo>
                  <a:pt x="3174610" y="839372"/>
                </a:moveTo>
                <a:cubicBezTo>
                  <a:pt x="3225111" y="839372"/>
                  <a:pt x="3266050" y="880311"/>
                  <a:pt x="3266050" y="930812"/>
                </a:cubicBezTo>
                <a:cubicBezTo>
                  <a:pt x="3266050" y="981313"/>
                  <a:pt x="3225111" y="1022252"/>
                  <a:pt x="3174610" y="1022252"/>
                </a:cubicBezTo>
                <a:cubicBezTo>
                  <a:pt x="3124109" y="1022252"/>
                  <a:pt x="3083170" y="981313"/>
                  <a:pt x="3083170" y="930812"/>
                </a:cubicBezTo>
                <a:cubicBezTo>
                  <a:pt x="3083170" y="880311"/>
                  <a:pt x="3124109" y="839372"/>
                  <a:pt x="3174610" y="839372"/>
                </a:cubicBezTo>
                <a:close/>
                <a:moveTo>
                  <a:pt x="2557976" y="839372"/>
                </a:moveTo>
                <a:cubicBezTo>
                  <a:pt x="2608477" y="839372"/>
                  <a:pt x="2649416" y="880311"/>
                  <a:pt x="2649416" y="930812"/>
                </a:cubicBezTo>
                <a:cubicBezTo>
                  <a:pt x="2649416" y="981313"/>
                  <a:pt x="2608477" y="1022252"/>
                  <a:pt x="2557976" y="1022252"/>
                </a:cubicBezTo>
                <a:cubicBezTo>
                  <a:pt x="2507475" y="1022252"/>
                  <a:pt x="2466536" y="981313"/>
                  <a:pt x="2466536" y="930812"/>
                </a:cubicBezTo>
                <a:cubicBezTo>
                  <a:pt x="2466536" y="880311"/>
                  <a:pt x="2507475" y="839372"/>
                  <a:pt x="2557976" y="839372"/>
                </a:cubicBezTo>
                <a:close/>
                <a:moveTo>
                  <a:pt x="1941342" y="839372"/>
                </a:moveTo>
                <a:cubicBezTo>
                  <a:pt x="1991843" y="839372"/>
                  <a:pt x="2032782" y="880311"/>
                  <a:pt x="2032782" y="930812"/>
                </a:cubicBezTo>
                <a:cubicBezTo>
                  <a:pt x="2032782" y="981313"/>
                  <a:pt x="1991843" y="1022252"/>
                  <a:pt x="1941342" y="1022252"/>
                </a:cubicBezTo>
                <a:cubicBezTo>
                  <a:pt x="1890841" y="1022252"/>
                  <a:pt x="1849902" y="981313"/>
                  <a:pt x="1849902" y="930812"/>
                </a:cubicBezTo>
                <a:cubicBezTo>
                  <a:pt x="1849902" y="880311"/>
                  <a:pt x="1890841" y="839372"/>
                  <a:pt x="1941342" y="839372"/>
                </a:cubicBezTo>
                <a:close/>
                <a:moveTo>
                  <a:pt x="1324708" y="839372"/>
                </a:moveTo>
                <a:cubicBezTo>
                  <a:pt x="1375209" y="839372"/>
                  <a:pt x="1416148" y="880311"/>
                  <a:pt x="1416148" y="930812"/>
                </a:cubicBezTo>
                <a:cubicBezTo>
                  <a:pt x="1416148" y="981313"/>
                  <a:pt x="1375209" y="1022252"/>
                  <a:pt x="1324708" y="1022252"/>
                </a:cubicBezTo>
                <a:cubicBezTo>
                  <a:pt x="1274207" y="1022252"/>
                  <a:pt x="1233268" y="981313"/>
                  <a:pt x="1233268" y="930812"/>
                </a:cubicBezTo>
                <a:cubicBezTo>
                  <a:pt x="1233268" y="880311"/>
                  <a:pt x="1274207" y="839372"/>
                  <a:pt x="1324708" y="839372"/>
                </a:cubicBezTo>
                <a:close/>
                <a:moveTo>
                  <a:pt x="708074" y="839372"/>
                </a:moveTo>
                <a:cubicBezTo>
                  <a:pt x="758575" y="839372"/>
                  <a:pt x="799514" y="880311"/>
                  <a:pt x="799514" y="930812"/>
                </a:cubicBezTo>
                <a:cubicBezTo>
                  <a:pt x="799514" y="981313"/>
                  <a:pt x="758575" y="1022252"/>
                  <a:pt x="708074" y="1022252"/>
                </a:cubicBezTo>
                <a:cubicBezTo>
                  <a:pt x="657573" y="1022252"/>
                  <a:pt x="616634" y="981313"/>
                  <a:pt x="616634" y="930812"/>
                </a:cubicBezTo>
                <a:cubicBezTo>
                  <a:pt x="616634" y="880311"/>
                  <a:pt x="657573" y="839372"/>
                  <a:pt x="708074" y="839372"/>
                </a:cubicBezTo>
                <a:close/>
                <a:moveTo>
                  <a:pt x="91440" y="839372"/>
                </a:moveTo>
                <a:cubicBezTo>
                  <a:pt x="141941" y="839372"/>
                  <a:pt x="182880" y="880311"/>
                  <a:pt x="182880" y="930812"/>
                </a:cubicBezTo>
                <a:cubicBezTo>
                  <a:pt x="182880" y="981313"/>
                  <a:pt x="141941" y="1022252"/>
                  <a:pt x="91440" y="1022252"/>
                </a:cubicBezTo>
                <a:cubicBezTo>
                  <a:pt x="40939" y="1022252"/>
                  <a:pt x="0" y="981313"/>
                  <a:pt x="0" y="930812"/>
                </a:cubicBezTo>
                <a:cubicBezTo>
                  <a:pt x="0" y="880311"/>
                  <a:pt x="40939" y="839372"/>
                  <a:pt x="91440" y="839372"/>
                </a:cubicBezTo>
                <a:close/>
                <a:moveTo>
                  <a:pt x="3174610" y="419686"/>
                </a:moveTo>
                <a:cubicBezTo>
                  <a:pt x="3225111" y="419686"/>
                  <a:pt x="3266050" y="460625"/>
                  <a:pt x="3266050" y="511126"/>
                </a:cubicBezTo>
                <a:cubicBezTo>
                  <a:pt x="3266050" y="561627"/>
                  <a:pt x="3225111" y="602566"/>
                  <a:pt x="3174610" y="602566"/>
                </a:cubicBezTo>
                <a:cubicBezTo>
                  <a:pt x="3124109" y="602566"/>
                  <a:pt x="3083170" y="561627"/>
                  <a:pt x="3083170" y="511126"/>
                </a:cubicBezTo>
                <a:cubicBezTo>
                  <a:pt x="3083170" y="460625"/>
                  <a:pt x="3124109" y="419686"/>
                  <a:pt x="3174610" y="419686"/>
                </a:cubicBezTo>
                <a:close/>
                <a:moveTo>
                  <a:pt x="2557976" y="419686"/>
                </a:moveTo>
                <a:cubicBezTo>
                  <a:pt x="2608477" y="419686"/>
                  <a:pt x="2649416" y="460625"/>
                  <a:pt x="2649416" y="511126"/>
                </a:cubicBezTo>
                <a:cubicBezTo>
                  <a:pt x="2649416" y="561627"/>
                  <a:pt x="2608477" y="602566"/>
                  <a:pt x="2557976" y="602566"/>
                </a:cubicBezTo>
                <a:cubicBezTo>
                  <a:pt x="2507475" y="602566"/>
                  <a:pt x="2466536" y="561627"/>
                  <a:pt x="2466536" y="511126"/>
                </a:cubicBezTo>
                <a:cubicBezTo>
                  <a:pt x="2466536" y="460625"/>
                  <a:pt x="2507475" y="419686"/>
                  <a:pt x="2557976" y="419686"/>
                </a:cubicBezTo>
                <a:close/>
                <a:moveTo>
                  <a:pt x="1941342" y="419686"/>
                </a:moveTo>
                <a:cubicBezTo>
                  <a:pt x="1991843" y="419686"/>
                  <a:pt x="2032782" y="460625"/>
                  <a:pt x="2032782" y="511126"/>
                </a:cubicBezTo>
                <a:cubicBezTo>
                  <a:pt x="2032782" y="561627"/>
                  <a:pt x="1991843" y="602566"/>
                  <a:pt x="1941342" y="602566"/>
                </a:cubicBezTo>
                <a:cubicBezTo>
                  <a:pt x="1890841" y="602566"/>
                  <a:pt x="1849902" y="561627"/>
                  <a:pt x="1849902" y="511126"/>
                </a:cubicBezTo>
                <a:cubicBezTo>
                  <a:pt x="1849902" y="460625"/>
                  <a:pt x="1890841" y="419686"/>
                  <a:pt x="1941342" y="419686"/>
                </a:cubicBezTo>
                <a:close/>
                <a:moveTo>
                  <a:pt x="1324708" y="419686"/>
                </a:moveTo>
                <a:cubicBezTo>
                  <a:pt x="1375209" y="419686"/>
                  <a:pt x="1416148" y="460625"/>
                  <a:pt x="1416148" y="511126"/>
                </a:cubicBezTo>
                <a:cubicBezTo>
                  <a:pt x="1416148" y="561627"/>
                  <a:pt x="1375209" y="602566"/>
                  <a:pt x="1324708" y="602566"/>
                </a:cubicBezTo>
                <a:cubicBezTo>
                  <a:pt x="1274207" y="602566"/>
                  <a:pt x="1233268" y="561627"/>
                  <a:pt x="1233268" y="511126"/>
                </a:cubicBezTo>
                <a:cubicBezTo>
                  <a:pt x="1233268" y="460625"/>
                  <a:pt x="1274207" y="419686"/>
                  <a:pt x="1324708" y="419686"/>
                </a:cubicBezTo>
                <a:close/>
                <a:moveTo>
                  <a:pt x="708074" y="419686"/>
                </a:moveTo>
                <a:cubicBezTo>
                  <a:pt x="758575" y="419686"/>
                  <a:pt x="799514" y="460625"/>
                  <a:pt x="799514" y="511126"/>
                </a:cubicBezTo>
                <a:cubicBezTo>
                  <a:pt x="799514" y="561627"/>
                  <a:pt x="758575" y="602566"/>
                  <a:pt x="708074" y="602566"/>
                </a:cubicBezTo>
                <a:cubicBezTo>
                  <a:pt x="657573" y="602566"/>
                  <a:pt x="616634" y="561627"/>
                  <a:pt x="616634" y="511126"/>
                </a:cubicBezTo>
                <a:cubicBezTo>
                  <a:pt x="616634" y="460625"/>
                  <a:pt x="657573" y="419686"/>
                  <a:pt x="708074" y="419686"/>
                </a:cubicBezTo>
                <a:close/>
                <a:moveTo>
                  <a:pt x="91440" y="419686"/>
                </a:moveTo>
                <a:cubicBezTo>
                  <a:pt x="141941" y="419686"/>
                  <a:pt x="182880" y="460625"/>
                  <a:pt x="182880" y="511126"/>
                </a:cubicBezTo>
                <a:cubicBezTo>
                  <a:pt x="182880" y="561627"/>
                  <a:pt x="141941" y="602566"/>
                  <a:pt x="91440" y="602566"/>
                </a:cubicBezTo>
                <a:cubicBezTo>
                  <a:pt x="40939" y="602566"/>
                  <a:pt x="0" y="561627"/>
                  <a:pt x="0" y="511126"/>
                </a:cubicBezTo>
                <a:cubicBezTo>
                  <a:pt x="0" y="460625"/>
                  <a:pt x="40939" y="419686"/>
                  <a:pt x="91440" y="419686"/>
                </a:cubicBezTo>
                <a:close/>
                <a:moveTo>
                  <a:pt x="3174610" y="0"/>
                </a:moveTo>
                <a:cubicBezTo>
                  <a:pt x="3225111" y="0"/>
                  <a:pt x="3266050" y="40939"/>
                  <a:pt x="3266050" y="91440"/>
                </a:cubicBezTo>
                <a:cubicBezTo>
                  <a:pt x="3266050" y="141941"/>
                  <a:pt x="3225111" y="182880"/>
                  <a:pt x="3174610" y="182880"/>
                </a:cubicBezTo>
                <a:cubicBezTo>
                  <a:pt x="3124109" y="182880"/>
                  <a:pt x="3083170" y="141941"/>
                  <a:pt x="3083170" y="91440"/>
                </a:cubicBezTo>
                <a:cubicBezTo>
                  <a:pt x="3083170" y="40939"/>
                  <a:pt x="3124109" y="0"/>
                  <a:pt x="3174610" y="0"/>
                </a:cubicBezTo>
                <a:close/>
                <a:moveTo>
                  <a:pt x="2557976" y="0"/>
                </a:moveTo>
                <a:cubicBezTo>
                  <a:pt x="2608477" y="0"/>
                  <a:pt x="2649416" y="40939"/>
                  <a:pt x="2649416" y="91440"/>
                </a:cubicBezTo>
                <a:cubicBezTo>
                  <a:pt x="2649416" y="141941"/>
                  <a:pt x="2608477" y="182880"/>
                  <a:pt x="2557976" y="182880"/>
                </a:cubicBezTo>
                <a:cubicBezTo>
                  <a:pt x="2507475" y="182880"/>
                  <a:pt x="2466536" y="141941"/>
                  <a:pt x="2466536" y="91440"/>
                </a:cubicBezTo>
                <a:cubicBezTo>
                  <a:pt x="2466536" y="40939"/>
                  <a:pt x="2507475" y="0"/>
                  <a:pt x="2557976" y="0"/>
                </a:cubicBezTo>
                <a:close/>
                <a:moveTo>
                  <a:pt x="1941342" y="0"/>
                </a:moveTo>
                <a:cubicBezTo>
                  <a:pt x="1991843" y="0"/>
                  <a:pt x="2032782" y="40939"/>
                  <a:pt x="2032782" y="91440"/>
                </a:cubicBezTo>
                <a:cubicBezTo>
                  <a:pt x="2032782" y="141941"/>
                  <a:pt x="1991843" y="182880"/>
                  <a:pt x="1941342" y="182880"/>
                </a:cubicBezTo>
                <a:cubicBezTo>
                  <a:pt x="1890841" y="182880"/>
                  <a:pt x="1849902" y="141941"/>
                  <a:pt x="1849902" y="91440"/>
                </a:cubicBezTo>
                <a:cubicBezTo>
                  <a:pt x="1849902" y="40939"/>
                  <a:pt x="1890841" y="0"/>
                  <a:pt x="1941342" y="0"/>
                </a:cubicBezTo>
                <a:close/>
                <a:moveTo>
                  <a:pt x="1324708" y="0"/>
                </a:moveTo>
                <a:cubicBezTo>
                  <a:pt x="1375209" y="0"/>
                  <a:pt x="1416148" y="40939"/>
                  <a:pt x="1416148" y="91440"/>
                </a:cubicBezTo>
                <a:cubicBezTo>
                  <a:pt x="1416148" y="141941"/>
                  <a:pt x="1375209" y="182880"/>
                  <a:pt x="1324708" y="182880"/>
                </a:cubicBezTo>
                <a:cubicBezTo>
                  <a:pt x="1274207" y="182880"/>
                  <a:pt x="1233268" y="141941"/>
                  <a:pt x="1233268" y="91440"/>
                </a:cubicBezTo>
                <a:cubicBezTo>
                  <a:pt x="1233268" y="40939"/>
                  <a:pt x="1274207" y="0"/>
                  <a:pt x="1324708" y="0"/>
                </a:cubicBezTo>
                <a:close/>
                <a:moveTo>
                  <a:pt x="708074" y="0"/>
                </a:moveTo>
                <a:cubicBezTo>
                  <a:pt x="758575" y="0"/>
                  <a:pt x="799514" y="40939"/>
                  <a:pt x="799514" y="91440"/>
                </a:cubicBezTo>
                <a:cubicBezTo>
                  <a:pt x="799514" y="141941"/>
                  <a:pt x="758575" y="182880"/>
                  <a:pt x="708074" y="182880"/>
                </a:cubicBezTo>
                <a:cubicBezTo>
                  <a:pt x="657573" y="182880"/>
                  <a:pt x="616634" y="141941"/>
                  <a:pt x="616634" y="91440"/>
                </a:cubicBezTo>
                <a:cubicBezTo>
                  <a:pt x="616634" y="40939"/>
                  <a:pt x="657573" y="0"/>
                  <a:pt x="708074" y="0"/>
                </a:cubicBezTo>
                <a:close/>
                <a:moveTo>
                  <a:pt x="91440" y="0"/>
                </a:moveTo>
                <a:cubicBezTo>
                  <a:pt x="141941" y="0"/>
                  <a:pt x="182880" y="40939"/>
                  <a:pt x="182880" y="91440"/>
                </a:cubicBezTo>
                <a:cubicBezTo>
                  <a:pt x="182880" y="141941"/>
                  <a:pt x="141941" y="182880"/>
                  <a:pt x="91440" y="182880"/>
                </a:cubicBezTo>
                <a:cubicBezTo>
                  <a:pt x="40939" y="182880"/>
                  <a:pt x="0" y="141941"/>
                  <a:pt x="0" y="91440"/>
                </a:cubicBezTo>
                <a:cubicBezTo>
                  <a:pt x="0" y="40939"/>
                  <a:pt x="40939" y="0"/>
                  <a:pt x="914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: 形状 15"/>
          <p:cNvSpPr/>
          <p:nvPr>
            <p:custDataLst>
              <p:tags r:id="rId2"/>
            </p:custDataLst>
          </p:nvPr>
        </p:nvSpPr>
        <p:spPr>
          <a:xfrm flipH="1">
            <a:off x="12012583" y="0"/>
            <a:ext cx="180000" cy="5084618"/>
          </a:xfrm>
          <a:custGeom>
            <a:gdLst>
              <a:gd name="connsiteX0" fmla="*/ 0 w 263237"/>
              <a:gd name="connsiteY0" fmla="*/ 0 h 5084618"/>
              <a:gd name="connsiteX1" fmla="*/ 263237 w 263237"/>
              <a:gd name="connsiteY1" fmla="*/ 0 h 5084618"/>
              <a:gd name="connsiteX2" fmla="*/ 263237 w 263237"/>
              <a:gd name="connsiteY2" fmla="*/ 4941457 h 5084618"/>
              <a:gd name="connsiteX3" fmla="*/ 120076 w 263237"/>
              <a:gd name="connsiteY3" fmla="*/ 5084618 h 5084618"/>
              <a:gd name="connsiteX4" fmla="*/ 0 w 263237"/>
              <a:gd name="connsiteY4" fmla="*/ 5084618 h 5084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3237" h="5084618">
                <a:moveTo>
                  <a:pt x="0" y="0"/>
                </a:moveTo>
                <a:lnTo>
                  <a:pt x="263237" y="0"/>
                </a:lnTo>
                <a:lnTo>
                  <a:pt x="263237" y="4941457"/>
                </a:lnTo>
                <a:cubicBezTo>
                  <a:pt x="263237" y="5020523"/>
                  <a:pt x="199142" y="5084618"/>
                  <a:pt x="120076" y="5084618"/>
                </a:cubicBezTo>
                <a:lnTo>
                  <a:pt x="0" y="5084618"/>
                </a:ln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6"/>
          <p:cNvSpPr/>
          <p:nvPr>
            <p:custDataLst>
              <p:tags r:id="rId3"/>
            </p:custDataLst>
          </p:nvPr>
        </p:nvSpPr>
        <p:spPr>
          <a:xfrm>
            <a:off x="1636888" y="1501694"/>
            <a:ext cx="3214255" cy="4364182"/>
          </a:xfrm>
          <a:prstGeom prst="roundRect">
            <a:avLst>
              <a:gd name="adj" fmla="val 7652"/>
            </a:avLst>
          </a:prstGeom>
          <a:solidFill>
            <a:schemeClr val="accent1">
              <a:alpha val="1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3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圆: 空心 6"/>
          <p:cNvSpPr/>
          <p:nvPr>
            <p:custDataLst>
              <p:tags r:id="rId4"/>
            </p:custDataLst>
          </p:nvPr>
        </p:nvSpPr>
        <p:spPr>
          <a:xfrm>
            <a:off x="1415011" y="1990977"/>
            <a:ext cx="443753" cy="443753"/>
          </a:xfrm>
          <a:prstGeom prst="donu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2"/>
              </a:solidFill>
              <a:effectLst>
                <a:outerShdw blurRad="50800" dist="50800" dir="5400000" algn="ctr" rotWithShape="0">
                  <a:schemeClr val="accent2">
                    <a:alpha val="100000"/>
                  </a:schemeClr>
                </a:outerShdw>
              </a:effectLst>
              <a:cs typeface="微软雅黑" panose="020b0503020204020204" charset="-122"/>
            </a:endParaRPr>
          </a:p>
        </p:txBody>
      </p:sp>
      <p:sp>
        <p:nvSpPr>
          <p:cNvPr id="7" name="标题"/>
          <p:cNvSpPr txBox="1"/>
          <p:nvPr>
            <p:ph type="title" idx="2" hasCustomPrompt="1"/>
            <p:custDataLst>
              <p:tags r:id="rId5"/>
            </p:custDataLst>
          </p:nvPr>
        </p:nvSpPr>
        <p:spPr>
          <a:xfrm>
            <a:off x="5434330" y="2194560"/>
            <a:ext cx="5708650" cy="245427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70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6" name="节编号"/>
          <p:cNvSpPr txBox="1"/>
          <p:nvPr>
            <p:ph type="body" idx="1" hasCustomPrompt="1"/>
            <p:custDataLst>
              <p:tags r:id="rId6"/>
            </p:custDataLst>
          </p:nvPr>
        </p:nvSpPr>
        <p:spPr>
          <a:xfrm>
            <a:off x="1473835" y="2648585"/>
            <a:ext cx="3596640" cy="1944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标题"/>
          <p:cNvSpPr txBox="1"/>
          <p:nvPr>
            <p:ph type="title" idx="4"/>
            <p:custDataLst>
              <p:tags r:id="rId1"/>
            </p:custDataLst>
          </p:nvPr>
        </p:nvSpPr>
        <p:spPr>
          <a:xfrm>
            <a:off x="608330" y="512445"/>
            <a:ext cx="10968990" cy="48641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正文"/>
          <p:cNvSpPr txBox="1"/>
          <p:nvPr>
            <p:ph idx="2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</p:txBody>
      </p:sp>
      <p:sp>
        <p:nvSpPr>
          <p:cNvPr id="6" name="正文"/>
          <p:cNvSpPr txBox="1"/>
          <p:nvPr>
            <p:ph idx="1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正文"/>
          <p:cNvSpPr txBox="1"/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标题"/>
          <p:cNvSpPr txBox="1"/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9" name="正文"/>
          <p:cNvSpPr txBox="1"/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标题"/>
          <p:cNvSpPr txBox="1"/>
          <p:nvPr>
            <p:ph type="title" idx="2"/>
            <p:custDataLst>
              <p:tags r:id="rId5"/>
            </p:custDataLst>
          </p:nvPr>
        </p:nvSpPr>
        <p:spPr>
          <a:xfrm>
            <a:off x="608330" y="512445"/>
            <a:ext cx="10968990" cy="48641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5"/>
          <p:cNvSpPr/>
          <p:nvPr>
            <p:custDataLst>
              <p:tags r:id="rId1"/>
            </p:custDataLst>
          </p:nvPr>
        </p:nvSpPr>
        <p:spPr>
          <a:xfrm>
            <a:off x="1" y="0"/>
            <a:ext cx="180000" cy="5084618"/>
          </a:xfrm>
          <a:custGeom>
            <a:gdLst>
              <a:gd name="connsiteX0" fmla="*/ 0 w 263237"/>
              <a:gd name="connsiteY0" fmla="*/ 0 h 5084618"/>
              <a:gd name="connsiteX1" fmla="*/ 263237 w 263237"/>
              <a:gd name="connsiteY1" fmla="*/ 0 h 5084618"/>
              <a:gd name="connsiteX2" fmla="*/ 263237 w 263237"/>
              <a:gd name="connsiteY2" fmla="*/ 4941457 h 5084618"/>
              <a:gd name="connsiteX3" fmla="*/ 120076 w 263237"/>
              <a:gd name="connsiteY3" fmla="*/ 5084618 h 5084618"/>
              <a:gd name="connsiteX4" fmla="*/ 0 w 263237"/>
              <a:gd name="connsiteY4" fmla="*/ 5084618 h 5084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3237" h="5084618">
                <a:moveTo>
                  <a:pt x="0" y="0"/>
                </a:moveTo>
                <a:lnTo>
                  <a:pt x="263237" y="0"/>
                </a:lnTo>
                <a:lnTo>
                  <a:pt x="263237" y="4941457"/>
                </a:lnTo>
                <a:cubicBezTo>
                  <a:pt x="263237" y="5020523"/>
                  <a:pt x="199142" y="5084618"/>
                  <a:pt x="120076" y="5084618"/>
                </a:cubicBezTo>
                <a:lnTo>
                  <a:pt x="0" y="5084618"/>
                </a:ln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50" name="任意多边形: 形状 49"/>
          <p:cNvSpPr/>
          <p:nvPr>
            <p:custDataLst>
              <p:tags r:id="rId2"/>
            </p:custDataLst>
          </p:nvPr>
        </p:nvSpPr>
        <p:spPr>
          <a:xfrm>
            <a:off x="11485672" y="1883565"/>
            <a:ext cx="612522" cy="986729"/>
          </a:xfrm>
          <a:custGeom>
            <a:gdLst>
              <a:gd name="connsiteX0" fmla="*/ 572972 w 612522"/>
              <a:gd name="connsiteY0" fmla="*/ 907629 h 986729"/>
              <a:gd name="connsiteX1" fmla="*/ 612522 w 612522"/>
              <a:gd name="connsiteY1" fmla="*/ 947179 h 986729"/>
              <a:gd name="connsiteX2" fmla="*/ 572972 w 612522"/>
              <a:gd name="connsiteY2" fmla="*/ 986729 h 986729"/>
              <a:gd name="connsiteX3" fmla="*/ 533422 w 612522"/>
              <a:gd name="connsiteY3" fmla="*/ 947179 h 986729"/>
              <a:gd name="connsiteX4" fmla="*/ 572972 w 612522"/>
              <a:gd name="connsiteY4" fmla="*/ 907629 h 986729"/>
              <a:gd name="connsiteX5" fmla="*/ 306261 w 612522"/>
              <a:gd name="connsiteY5" fmla="*/ 907629 h 986729"/>
              <a:gd name="connsiteX6" fmla="*/ 345811 w 612522"/>
              <a:gd name="connsiteY6" fmla="*/ 947179 h 986729"/>
              <a:gd name="connsiteX7" fmla="*/ 306261 w 612522"/>
              <a:gd name="connsiteY7" fmla="*/ 986729 h 986729"/>
              <a:gd name="connsiteX8" fmla="*/ 266711 w 612522"/>
              <a:gd name="connsiteY8" fmla="*/ 947179 h 986729"/>
              <a:gd name="connsiteX9" fmla="*/ 306261 w 612522"/>
              <a:gd name="connsiteY9" fmla="*/ 907629 h 986729"/>
              <a:gd name="connsiteX10" fmla="*/ 39550 w 612522"/>
              <a:gd name="connsiteY10" fmla="*/ 907629 h 986729"/>
              <a:gd name="connsiteX11" fmla="*/ 79101 w 612522"/>
              <a:gd name="connsiteY11" fmla="*/ 947179 h 986729"/>
              <a:gd name="connsiteX12" fmla="*/ 39550 w 612522"/>
              <a:gd name="connsiteY12" fmla="*/ 986729 h 986729"/>
              <a:gd name="connsiteX13" fmla="*/ 0 w 612522"/>
              <a:gd name="connsiteY13" fmla="*/ 947179 h 986729"/>
              <a:gd name="connsiteX14" fmla="*/ 39550 w 612522"/>
              <a:gd name="connsiteY14" fmla="*/ 907629 h 986729"/>
              <a:gd name="connsiteX15" fmla="*/ 572972 w 612522"/>
              <a:gd name="connsiteY15" fmla="*/ 726103 h 986729"/>
              <a:gd name="connsiteX16" fmla="*/ 612522 w 612522"/>
              <a:gd name="connsiteY16" fmla="*/ 765653 h 986729"/>
              <a:gd name="connsiteX17" fmla="*/ 572972 w 612522"/>
              <a:gd name="connsiteY17" fmla="*/ 805203 h 986729"/>
              <a:gd name="connsiteX18" fmla="*/ 533422 w 612522"/>
              <a:gd name="connsiteY18" fmla="*/ 765653 h 986729"/>
              <a:gd name="connsiteX19" fmla="*/ 572972 w 612522"/>
              <a:gd name="connsiteY19" fmla="*/ 726103 h 986729"/>
              <a:gd name="connsiteX20" fmla="*/ 306261 w 612522"/>
              <a:gd name="connsiteY20" fmla="*/ 726103 h 986729"/>
              <a:gd name="connsiteX21" fmla="*/ 345811 w 612522"/>
              <a:gd name="connsiteY21" fmla="*/ 765653 h 986729"/>
              <a:gd name="connsiteX22" fmla="*/ 306261 w 612522"/>
              <a:gd name="connsiteY22" fmla="*/ 805203 h 986729"/>
              <a:gd name="connsiteX23" fmla="*/ 266711 w 612522"/>
              <a:gd name="connsiteY23" fmla="*/ 765653 h 986729"/>
              <a:gd name="connsiteX24" fmla="*/ 306261 w 612522"/>
              <a:gd name="connsiteY24" fmla="*/ 726103 h 986729"/>
              <a:gd name="connsiteX25" fmla="*/ 39550 w 612522"/>
              <a:gd name="connsiteY25" fmla="*/ 726103 h 986729"/>
              <a:gd name="connsiteX26" fmla="*/ 79101 w 612522"/>
              <a:gd name="connsiteY26" fmla="*/ 765653 h 986729"/>
              <a:gd name="connsiteX27" fmla="*/ 39550 w 612522"/>
              <a:gd name="connsiteY27" fmla="*/ 805203 h 986729"/>
              <a:gd name="connsiteX28" fmla="*/ 0 w 612522"/>
              <a:gd name="connsiteY28" fmla="*/ 765653 h 986729"/>
              <a:gd name="connsiteX29" fmla="*/ 39550 w 612522"/>
              <a:gd name="connsiteY29" fmla="*/ 726103 h 986729"/>
              <a:gd name="connsiteX30" fmla="*/ 572972 w 612522"/>
              <a:gd name="connsiteY30" fmla="*/ 544577 h 986729"/>
              <a:gd name="connsiteX31" fmla="*/ 612522 w 612522"/>
              <a:gd name="connsiteY31" fmla="*/ 584127 h 986729"/>
              <a:gd name="connsiteX32" fmla="*/ 572972 w 612522"/>
              <a:gd name="connsiteY32" fmla="*/ 623678 h 986729"/>
              <a:gd name="connsiteX33" fmla="*/ 533422 w 612522"/>
              <a:gd name="connsiteY33" fmla="*/ 584127 h 986729"/>
              <a:gd name="connsiteX34" fmla="*/ 572972 w 612522"/>
              <a:gd name="connsiteY34" fmla="*/ 544577 h 986729"/>
              <a:gd name="connsiteX35" fmla="*/ 306261 w 612522"/>
              <a:gd name="connsiteY35" fmla="*/ 544577 h 986729"/>
              <a:gd name="connsiteX36" fmla="*/ 345811 w 612522"/>
              <a:gd name="connsiteY36" fmla="*/ 584127 h 986729"/>
              <a:gd name="connsiteX37" fmla="*/ 306261 w 612522"/>
              <a:gd name="connsiteY37" fmla="*/ 623678 h 986729"/>
              <a:gd name="connsiteX38" fmla="*/ 266711 w 612522"/>
              <a:gd name="connsiteY38" fmla="*/ 584127 h 986729"/>
              <a:gd name="connsiteX39" fmla="*/ 306261 w 612522"/>
              <a:gd name="connsiteY39" fmla="*/ 544577 h 986729"/>
              <a:gd name="connsiteX40" fmla="*/ 39550 w 612522"/>
              <a:gd name="connsiteY40" fmla="*/ 544577 h 986729"/>
              <a:gd name="connsiteX41" fmla="*/ 79101 w 612522"/>
              <a:gd name="connsiteY41" fmla="*/ 584127 h 986729"/>
              <a:gd name="connsiteX42" fmla="*/ 39550 w 612522"/>
              <a:gd name="connsiteY42" fmla="*/ 623678 h 986729"/>
              <a:gd name="connsiteX43" fmla="*/ 0 w 612522"/>
              <a:gd name="connsiteY43" fmla="*/ 584127 h 986729"/>
              <a:gd name="connsiteX44" fmla="*/ 39550 w 612522"/>
              <a:gd name="connsiteY44" fmla="*/ 544577 h 986729"/>
              <a:gd name="connsiteX45" fmla="*/ 572972 w 612522"/>
              <a:gd name="connsiteY45" fmla="*/ 363052 h 986729"/>
              <a:gd name="connsiteX46" fmla="*/ 612522 w 612522"/>
              <a:gd name="connsiteY46" fmla="*/ 402602 h 986729"/>
              <a:gd name="connsiteX47" fmla="*/ 572972 w 612522"/>
              <a:gd name="connsiteY47" fmla="*/ 442152 h 986729"/>
              <a:gd name="connsiteX48" fmla="*/ 533422 w 612522"/>
              <a:gd name="connsiteY48" fmla="*/ 402602 h 986729"/>
              <a:gd name="connsiteX49" fmla="*/ 572972 w 612522"/>
              <a:gd name="connsiteY49" fmla="*/ 363052 h 986729"/>
              <a:gd name="connsiteX50" fmla="*/ 306261 w 612522"/>
              <a:gd name="connsiteY50" fmla="*/ 363052 h 986729"/>
              <a:gd name="connsiteX51" fmla="*/ 345811 w 612522"/>
              <a:gd name="connsiteY51" fmla="*/ 402602 h 986729"/>
              <a:gd name="connsiteX52" fmla="*/ 306261 w 612522"/>
              <a:gd name="connsiteY52" fmla="*/ 442152 h 986729"/>
              <a:gd name="connsiteX53" fmla="*/ 266711 w 612522"/>
              <a:gd name="connsiteY53" fmla="*/ 402602 h 986729"/>
              <a:gd name="connsiteX54" fmla="*/ 306261 w 612522"/>
              <a:gd name="connsiteY54" fmla="*/ 363052 h 986729"/>
              <a:gd name="connsiteX55" fmla="*/ 39550 w 612522"/>
              <a:gd name="connsiteY55" fmla="*/ 363052 h 986729"/>
              <a:gd name="connsiteX56" fmla="*/ 79101 w 612522"/>
              <a:gd name="connsiteY56" fmla="*/ 402602 h 986729"/>
              <a:gd name="connsiteX57" fmla="*/ 39550 w 612522"/>
              <a:gd name="connsiteY57" fmla="*/ 442152 h 986729"/>
              <a:gd name="connsiteX58" fmla="*/ 0 w 612522"/>
              <a:gd name="connsiteY58" fmla="*/ 402602 h 986729"/>
              <a:gd name="connsiteX59" fmla="*/ 39550 w 612522"/>
              <a:gd name="connsiteY59" fmla="*/ 363052 h 986729"/>
              <a:gd name="connsiteX60" fmla="*/ 572972 w 612522"/>
              <a:gd name="connsiteY60" fmla="*/ 181526 h 986729"/>
              <a:gd name="connsiteX61" fmla="*/ 612522 w 612522"/>
              <a:gd name="connsiteY61" fmla="*/ 221076 h 986729"/>
              <a:gd name="connsiteX62" fmla="*/ 572972 w 612522"/>
              <a:gd name="connsiteY62" fmla="*/ 260626 h 986729"/>
              <a:gd name="connsiteX63" fmla="*/ 533422 w 612522"/>
              <a:gd name="connsiteY63" fmla="*/ 221076 h 986729"/>
              <a:gd name="connsiteX64" fmla="*/ 572972 w 612522"/>
              <a:gd name="connsiteY64" fmla="*/ 181526 h 986729"/>
              <a:gd name="connsiteX65" fmla="*/ 306261 w 612522"/>
              <a:gd name="connsiteY65" fmla="*/ 181526 h 986729"/>
              <a:gd name="connsiteX66" fmla="*/ 345811 w 612522"/>
              <a:gd name="connsiteY66" fmla="*/ 221076 h 986729"/>
              <a:gd name="connsiteX67" fmla="*/ 306261 w 612522"/>
              <a:gd name="connsiteY67" fmla="*/ 260626 h 986729"/>
              <a:gd name="connsiteX68" fmla="*/ 266711 w 612522"/>
              <a:gd name="connsiteY68" fmla="*/ 221076 h 986729"/>
              <a:gd name="connsiteX69" fmla="*/ 306261 w 612522"/>
              <a:gd name="connsiteY69" fmla="*/ 181526 h 986729"/>
              <a:gd name="connsiteX70" fmla="*/ 39550 w 612522"/>
              <a:gd name="connsiteY70" fmla="*/ 181526 h 986729"/>
              <a:gd name="connsiteX71" fmla="*/ 79101 w 612522"/>
              <a:gd name="connsiteY71" fmla="*/ 221076 h 986729"/>
              <a:gd name="connsiteX72" fmla="*/ 39550 w 612522"/>
              <a:gd name="connsiteY72" fmla="*/ 260626 h 986729"/>
              <a:gd name="connsiteX73" fmla="*/ 0 w 612522"/>
              <a:gd name="connsiteY73" fmla="*/ 221076 h 986729"/>
              <a:gd name="connsiteX74" fmla="*/ 39550 w 612522"/>
              <a:gd name="connsiteY74" fmla="*/ 181526 h 986729"/>
              <a:gd name="connsiteX75" fmla="*/ 572972 w 612522"/>
              <a:gd name="connsiteY75" fmla="*/ 0 h 986729"/>
              <a:gd name="connsiteX76" fmla="*/ 612522 w 612522"/>
              <a:gd name="connsiteY76" fmla="*/ 39550 h 986729"/>
              <a:gd name="connsiteX77" fmla="*/ 572972 w 612522"/>
              <a:gd name="connsiteY77" fmla="*/ 79101 h 986729"/>
              <a:gd name="connsiteX78" fmla="*/ 533422 w 612522"/>
              <a:gd name="connsiteY78" fmla="*/ 39550 h 986729"/>
              <a:gd name="connsiteX79" fmla="*/ 572972 w 612522"/>
              <a:gd name="connsiteY79" fmla="*/ 0 h 986729"/>
              <a:gd name="connsiteX80" fmla="*/ 306261 w 612522"/>
              <a:gd name="connsiteY80" fmla="*/ 0 h 986729"/>
              <a:gd name="connsiteX81" fmla="*/ 345811 w 612522"/>
              <a:gd name="connsiteY81" fmla="*/ 39550 h 986729"/>
              <a:gd name="connsiteX82" fmla="*/ 306261 w 612522"/>
              <a:gd name="connsiteY82" fmla="*/ 79101 h 986729"/>
              <a:gd name="connsiteX83" fmla="*/ 266711 w 612522"/>
              <a:gd name="connsiteY83" fmla="*/ 39550 h 986729"/>
              <a:gd name="connsiteX84" fmla="*/ 306261 w 612522"/>
              <a:gd name="connsiteY84" fmla="*/ 0 h 986729"/>
              <a:gd name="connsiteX85" fmla="*/ 39550 w 612522"/>
              <a:gd name="connsiteY85" fmla="*/ 0 h 986729"/>
              <a:gd name="connsiteX86" fmla="*/ 79101 w 612522"/>
              <a:gd name="connsiteY86" fmla="*/ 39550 h 986729"/>
              <a:gd name="connsiteX87" fmla="*/ 39550 w 612522"/>
              <a:gd name="connsiteY87" fmla="*/ 79101 h 986729"/>
              <a:gd name="connsiteX88" fmla="*/ 0 w 612522"/>
              <a:gd name="connsiteY88" fmla="*/ 39550 h 986729"/>
              <a:gd name="connsiteX89" fmla="*/ 39550 w 612522"/>
              <a:gd name="connsiteY89" fmla="*/ 0 h 986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612522" h="986729">
                <a:moveTo>
                  <a:pt x="572972" y="907629"/>
                </a:moveTo>
                <a:cubicBezTo>
                  <a:pt x="594815" y="907629"/>
                  <a:pt x="612522" y="925336"/>
                  <a:pt x="612522" y="947179"/>
                </a:cubicBezTo>
                <a:cubicBezTo>
                  <a:pt x="612522" y="969022"/>
                  <a:pt x="594815" y="986729"/>
                  <a:pt x="572972" y="986729"/>
                </a:cubicBezTo>
                <a:cubicBezTo>
                  <a:pt x="551129" y="986729"/>
                  <a:pt x="533422" y="969022"/>
                  <a:pt x="533422" y="947179"/>
                </a:cubicBezTo>
                <a:cubicBezTo>
                  <a:pt x="533422" y="925336"/>
                  <a:pt x="551129" y="907629"/>
                  <a:pt x="572972" y="907629"/>
                </a:cubicBezTo>
                <a:close/>
                <a:moveTo>
                  <a:pt x="306261" y="907629"/>
                </a:moveTo>
                <a:cubicBezTo>
                  <a:pt x="328104" y="907629"/>
                  <a:pt x="345811" y="925336"/>
                  <a:pt x="345811" y="947179"/>
                </a:cubicBezTo>
                <a:cubicBezTo>
                  <a:pt x="345811" y="969022"/>
                  <a:pt x="328104" y="986729"/>
                  <a:pt x="306261" y="986729"/>
                </a:cubicBezTo>
                <a:cubicBezTo>
                  <a:pt x="284418" y="986729"/>
                  <a:pt x="266711" y="969022"/>
                  <a:pt x="266711" y="947179"/>
                </a:cubicBezTo>
                <a:cubicBezTo>
                  <a:pt x="266711" y="925336"/>
                  <a:pt x="284418" y="907629"/>
                  <a:pt x="306261" y="907629"/>
                </a:cubicBezTo>
                <a:close/>
                <a:moveTo>
                  <a:pt x="39550" y="907629"/>
                </a:moveTo>
                <a:cubicBezTo>
                  <a:pt x="61393" y="907629"/>
                  <a:pt x="79101" y="925336"/>
                  <a:pt x="79101" y="947179"/>
                </a:cubicBezTo>
                <a:cubicBezTo>
                  <a:pt x="79101" y="969022"/>
                  <a:pt x="61393" y="986729"/>
                  <a:pt x="39550" y="986729"/>
                </a:cubicBezTo>
                <a:cubicBezTo>
                  <a:pt x="17707" y="986729"/>
                  <a:pt x="0" y="969022"/>
                  <a:pt x="0" y="947179"/>
                </a:cubicBezTo>
                <a:cubicBezTo>
                  <a:pt x="0" y="925336"/>
                  <a:pt x="17707" y="907629"/>
                  <a:pt x="39550" y="907629"/>
                </a:cubicBezTo>
                <a:close/>
                <a:moveTo>
                  <a:pt x="572972" y="726103"/>
                </a:moveTo>
                <a:cubicBezTo>
                  <a:pt x="594815" y="726103"/>
                  <a:pt x="612522" y="743810"/>
                  <a:pt x="612522" y="765653"/>
                </a:cubicBezTo>
                <a:cubicBezTo>
                  <a:pt x="612522" y="787496"/>
                  <a:pt x="594815" y="805203"/>
                  <a:pt x="572972" y="805203"/>
                </a:cubicBezTo>
                <a:cubicBezTo>
                  <a:pt x="551129" y="805203"/>
                  <a:pt x="533422" y="787496"/>
                  <a:pt x="533422" y="765653"/>
                </a:cubicBezTo>
                <a:cubicBezTo>
                  <a:pt x="533422" y="743810"/>
                  <a:pt x="551129" y="726103"/>
                  <a:pt x="572972" y="726103"/>
                </a:cubicBezTo>
                <a:close/>
                <a:moveTo>
                  <a:pt x="306261" y="726103"/>
                </a:moveTo>
                <a:cubicBezTo>
                  <a:pt x="328104" y="726103"/>
                  <a:pt x="345811" y="743810"/>
                  <a:pt x="345811" y="765653"/>
                </a:cubicBezTo>
                <a:cubicBezTo>
                  <a:pt x="345811" y="787496"/>
                  <a:pt x="328104" y="805203"/>
                  <a:pt x="306261" y="805203"/>
                </a:cubicBezTo>
                <a:cubicBezTo>
                  <a:pt x="284418" y="805203"/>
                  <a:pt x="266711" y="787496"/>
                  <a:pt x="266711" y="765653"/>
                </a:cubicBezTo>
                <a:cubicBezTo>
                  <a:pt x="266711" y="743810"/>
                  <a:pt x="284418" y="726103"/>
                  <a:pt x="306261" y="726103"/>
                </a:cubicBezTo>
                <a:close/>
                <a:moveTo>
                  <a:pt x="39550" y="726103"/>
                </a:moveTo>
                <a:cubicBezTo>
                  <a:pt x="61393" y="726103"/>
                  <a:pt x="79101" y="743810"/>
                  <a:pt x="79101" y="765653"/>
                </a:cubicBezTo>
                <a:cubicBezTo>
                  <a:pt x="79101" y="787496"/>
                  <a:pt x="61393" y="805203"/>
                  <a:pt x="39550" y="805203"/>
                </a:cubicBezTo>
                <a:cubicBezTo>
                  <a:pt x="17707" y="805203"/>
                  <a:pt x="0" y="787496"/>
                  <a:pt x="0" y="765653"/>
                </a:cubicBezTo>
                <a:cubicBezTo>
                  <a:pt x="0" y="743810"/>
                  <a:pt x="17707" y="726103"/>
                  <a:pt x="39550" y="726103"/>
                </a:cubicBezTo>
                <a:close/>
                <a:moveTo>
                  <a:pt x="572972" y="544577"/>
                </a:moveTo>
                <a:cubicBezTo>
                  <a:pt x="594815" y="544577"/>
                  <a:pt x="612522" y="562285"/>
                  <a:pt x="612522" y="584127"/>
                </a:cubicBezTo>
                <a:cubicBezTo>
                  <a:pt x="612522" y="605971"/>
                  <a:pt x="594815" y="623678"/>
                  <a:pt x="572972" y="623678"/>
                </a:cubicBezTo>
                <a:cubicBezTo>
                  <a:pt x="551129" y="623678"/>
                  <a:pt x="533422" y="605971"/>
                  <a:pt x="533422" y="584127"/>
                </a:cubicBezTo>
                <a:cubicBezTo>
                  <a:pt x="533422" y="562285"/>
                  <a:pt x="551129" y="544577"/>
                  <a:pt x="572972" y="544577"/>
                </a:cubicBezTo>
                <a:close/>
                <a:moveTo>
                  <a:pt x="306261" y="544577"/>
                </a:moveTo>
                <a:cubicBezTo>
                  <a:pt x="328104" y="544577"/>
                  <a:pt x="345811" y="562285"/>
                  <a:pt x="345811" y="584127"/>
                </a:cubicBezTo>
                <a:cubicBezTo>
                  <a:pt x="345811" y="605971"/>
                  <a:pt x="328104" y="623678"/>
                  <a:pt x="306261" y="623678"/>
                </a:cubicBezTo>
                <a:cubicBezTo>
                  <a:pt x="284418" y="623678"/>
                  <a:pt x="266711" y="605971"/>
                  <a:pt x="266711" y="584127"/>
                </a:cubicBezTo>
                <a:cubicBezTo>
                  <a:pt x="266711" y="562285"/>
                  <a:pt x="284418" y="544577"/>
                  <a:pt x="306261" y="544577"/>
                </a:cubicBezTo>
                <a:close/>
                <a:moveTo>
                  <a:pt x="39550" y="544577"/>
                </a:moveTo>
                <a:cubicBezTo>
                  <a:pt x="61393" y="544577"/>
                  <a:pt x="79101" y="562285"/>
                  <a:pt x="79101" y="584127"/>
                </a:cubicBezTo>
                <a:cubicBezTo>
                  <a:pt x="79101" y="605971"/>
                  <a:pt x="61393" y="623678"/>
                  <a:pt x="39550" y="623678"/>
                </a:cubicBezTo>
                <a:cubicBezTo>
                  <a:pt x="17707" y="623678"/>
                  <a:pt x="0" y="605971"/>
                  <a:pt x="0" y="584127"/>
                </a:cubicBezTo>
                <a:cubicBezTo>
                  <a:pt x="0" y="562285"/>
                  <a:pt x="17707" y="544577"/>
                  <a:pt x="39550" y="544577"/>
                </a:cubicBezTo>
                <a:close/>
                <a:moveTo>
                  <a:pt x="572972" y="363052"/>
                </a:moveTo>
                <a:cubicBezTo>
                  <a:pt x="594815" y="363052"/>
                  <a:pt x="612522" y="380759"/>
                  <a:pt x="612522" y="402602"/>
                </a:cubicBezTo>
                <a:cubicBezTo>
                  <a:pt x="612522" y="424445"/>
                  <a:pt x="594815" y="442152"/>
                  <a:pt x="572972" y="442152"/>
                </a:cubicBezTo>
                <a:cubicBezTo>
                  <a:pt x="551129" y="442152"/>
                  <a:pt x="533422" y="424445"/>
                  <a:pt x="533422" y="402602"/>
                </a:cubicBezTo>
                <a:cubicBezTo>
                  <a:pt x="533422" y="380759"/>
                  <a:pt x="551129" y="363052"/>
                  <a:pt x="572972" y="363052"/>
                </a:cubicBezTo>
                <a:close/>
                <a:moveTo>
                  <a:pt x="306261" y="363052"/>
                </a:moveTo>
                <a:cubicBezTo>
                  <a:pt x="328104" y="363052"/>
                  <a:pt x="345811" y="380759"/>
                  <a:pt x="345811" y="402602"/>
                </a:cubicBezTo>
                <a:cubicBezTo>
                  <a:pt x="345811" y="424445"/>
                  <a:pt x="328104" y="442152"/>
                  <a:pt x="306261" y="442152"/>
                </a:cubicBezTo>
                <a:cubicBezTo>
                  <a:pt x="284418" y="442152"/>
                  <a:pt x="266711" y="424445"/>
                  <a:pt x="266711" y="402602"/>
                </a:cubicBezTo>
                <a:cubicBezTo>
                  <a:pt x="266711" y="380759"/>
                  <a:pt x="284418" y="363052"/>
                  <a:pt x="306261" y="363052"/>
                </a:cubicBezTo>
                <a:close/>
                <a:moveTo>
                  <a:pt x="39550" y="363052"/>
                </a:moveTo>
                <a:cubicBezTo>
                  <a:pt x="61393" y="363052"/>
                  <a:pt x="79101" y="380759"/>
                  <a:pt x="79101" y="402602"/>
                </a:cubicBezTo>
                <a:cubicBezTo>
                  <a:pt x="79101" y="424445"/>
                  <a:pt x="61393" y="442152"/>
                  <a:pt x="39550" y="442152"/>
                </a:cubicBezTo>
                <a:cubicBezTo>
                  <a:pt x="17707" y="442152"/>
                  <a:pt x="0" y="424445"/>
                  <a:pt x="0" y="402602"/>
                </a:cubicBezTo>
                <a:cubicBezTo>
                  <a:pt x="0" y="380759"/>
                  <a:pt x="17707" y="363052"/>
                  <a:pt x="39550" y="363052"/>
                </a:cubicBezTo>
                <a:close/>
                <a:moveTo>
                  <a:pt x="572972" y="181526"/>
                </a:moveTo>
                <a:cubicBezTo>
                  <a:pt x="594815" y="181526"/>
                  <a:pt x="612522" y="199233"/>
                  <a:pt x="612522" y="221076"/>
                </a:cubicBezTo>
                <a:cubicBezTo>
                  <a:pt x="612522" y="242919"/>
                  <a:pt x="594815" y="260626"/>
                  <a:pt x="572972" y="260626"/>
                </a:cubicBezTo>
                <a:cubicBezTo>
                  <a:pt x="551129" y="260626"/>
                  <a:pt x="533422" y="242919"/>
                  <a:pt x="533422" y="221076"/>
                </a:cubicBezTo>
                <a:cubicBezTo>
                  <a:pt x="533422" y="199233"/>
                  <a:pt x="551129" y="181526"/>
                  <a:pt x="572972" y="181526"/>
                </a:cubicBezTo>
                <a:close/>
                <a:moveTo>
                  <a:pt x="306261" y="181526"/>
                </a:moveTo>
                <a:cubicBezTo>
                  <a:pt x="328104" y="181526"/>
                  <a:pt x="345811" y="199233"/>
                  <a:pt x="345811" y="221076"/>
                </a:cubicBezTo>
                <a:cubicBezTo>
                  <a:pt x="345811" y="242919"/>
                  <a:pt x="328104" y="260626"/>
                  <a:pt x="306261" y="260626"/>
                </a:cubicBezTo>
                <a:cubicBezTo>
                  <a:pt x="284418" y="260626"/>
                  <a:pt x="266711" y="242919"/>
                  <a:pt x="266711" y="221076"/>
                </a:cubicBezTo>
                <a:cubicBezTo>
                  <a:pt x="266711" y="199233"/>
                  <a:pt x="284418" y="181526"/>
                  <a:pt x="306261" y="181526"/>
                </a:cubicBezTo>
                <a:close/>
                <a:moveTo>
                  <a:pt x="39550" y="181526"/>
                </a:moveTo>
                <a:cubicBezTo>
                  <a:pt x="61393" y="181526"/>
                  <a:pt x="79101" y="199233"/>
                  <a:pt x="79101" y="221076"/>
                </a:cubicBezTo>
                <a:cubicBezTo>
                  <a:pt x="79101" y="242919"/>
                  <a:pt x="61393" y="260626"/>
                  <a:pt x="39550" y="260626"/>
                </a:cubicBezTo>
                <a:cubicBezTo>
                  <a:pt x="17707" y="260626"/>
                  <a:pt x="0" y="242919"/>
                  <a:pt x="0" y="221076"/>
                </a:cubicBezTo>
                <a:cubicBezTo>
                  <a:pt x="0" y="199233"/>
                  <a:pt x="17707" y="181526"/>
                  <a:pt x="39550" y="181526"/>
                </a:cubicBezTo>
                <a:close/>
                <a:moveTo>
                  <a:pt x="572972" y="0"/>
                </a:moveTo>
                <a:cubicBezTo>
                  <a:pt x="594815" y="0"/>
                  <a:pt x="612522" y="17707"/>
                  <a:pt x="612522" y="39550"/>
                </a:cubicBezTo>
                <a:cubicBezTo>
                  <a:pt x="612522" y="61394"/>
                  <a:pt x="594815" y="79101"/>
                  <a:pt x="572972" y="79101"/>
                </a:cubicBezTo>
                <a:cubicBezTo>
                  <a:pt x="551129" y="79101"/>
                  <a:pt x="533422" y="61394"/>
                  <a:pt x="533422" y="39550"/>
                </a:cubicBezTo>
                <a:cubicBezTo>
                  <a:pt x="533422" y="17707"/>
                  <a:pt x="551129" y="0"/>
                  <a:pt x="572972" y="0"/>
                </a:cubicBezTo>
                <a:close/>
                <a:moveTo>
                  <a:pt x="306261" y="0"/>
                </a:moveTo>
                <a:cubicBezTo>
                  <a:pt x="328104" y="0"/>
                  <a:pt x="345811" y="17707"/>
                  <a:pt x="345811" y="39550"/>
                </a:cubicBezTo>
                <a:cubicBezTo>
                  <a:pt x="345811" y="61394"/>
                  <a:pt x="328104" y="79101"/>
                  <a:pt x="306261" y="79101"/>
                </a:cubicBezTo>
                <a:cubicBezTo>
                  <a:pt x="284418" y="79101"/>
                  <a:pt x="266711" y="61394"/>
                  <a:pt x="266711" y="39550"/>
                </a:cubicBezTo>
                <a:cubicBezTo>
                  <a:pt x="266711" y="17707"/>
                  <a:pt x="284418" y="0"/>
                  <a:pt x="306261" y="0"/>
                </a:cubicBezTo>
                <a:close/>
                <a:moveTo>
                  <a:pt x="39550" y="0"/>
                </a:moveTo>
                <a:cubicBezTo>
                  <a:pt x="61393" y="0"/>
                  <a:pt x="79101" y="17707"/>
                  <a:pt x="79101" y="39550"/>
                </a:cubicBezTo>
                <a:cubicBezTo>
                  <a:pt x="79101" y="61394"/>
                  <a:pt x="61393" y="79101"/>
                  <a:pt x="39550" y="79101"/>
                </a:cubicBezTo>
                <a:cubicBezTo>
                  <a:pt x="17707" y="79101"/>
                  <a:pt x="0" y="61394"/>
                  <a:pt x="0" y="39550"/>
                </a:cubicBezTo>
                <a:cubicBezTo>
                  <a:pt x="0" y="17707"/>
                  <a:pt x="17707" y="0"/>
                  <a:pt x="3955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4" name="圆: 空心 23"/>
          <p:cNvSpPr/>
          <p:nvPr>
            <p:custDataLst>
              <p:tags r:id="rId3"/>
            </p:custDataLst>
          </p:nvPr>
        </p:nvSpPr>
        <p:spPr>
          <a:xfrm>
            <a:off x="9036685" y="776605"/>
            <a:ext cx="443865" cy="443865"/>
          </a:xfrm>
          <a:prstGeom prst="donu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7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" name="副标题"/>
          <p:cNvSpPr txBox="1"/>
          <p:nvPr>
            <p:ph type="body" idx="2" hasCustomPrompt="1"/>
            <p:custDataLst>
              <p:tags r:id="rId4"/>
            </p:custDataLst>
          </p:nvPr>
        </p:nvSpPr>
        <p:spPr>
          <a:xfrm>
            <a:off x="1617345" y="733425"/>
            <a:ext cx="7446645" cy="192087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solidFill>
                  <a:schemeClr val="accent3">
                    <a:lumMod val="20000"/>
                    <a:lumOff val="80000"/>
                  </a:schemeClr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编辑副标题</a:t>
            </a:r>
          </a:p>
        </p:txBody>
      </p:sp>
      <p:sp>
        <p:nvSpPr>
          <p:cNvPr id="6" name="标题"/>
          <p:cNvSpPr txBox="1"/>
          <p:nvPr>
            <p:ph type="title" idx="1" hasCustomPrompt="1"/>
            <p:custDataLst>
              <p:tags r:id="rId5"/>
            </p:custDataLst>
          </p:nvPr>
        </p:nvSpPr>
        <p:spPr>
          <a:xfrm>
            <a:off x="9458325" y="999490"/>
            <a:ext cx="2027555" cy="125031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正文"/>
          <p:cNvSpPr txBox="1"/>
          <p:nvPr>
            <p:ph idx="1"/>
            <p:custDataLst>
              <p:tags r:id="rId1"/>
            </p:custDataLst>
          </p:nvPr>
        </p:nvSpPr>
        <p:spPr>
          <a:xfrm>
            <a:off x="608330" y="512445"/>
            <a:ext cx="10968990" cy="574421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 panose="00000500000000000000" charset="-122"/>
                <a:ea typeface="MiSans Normal" panose="00000500000000000000" charset="-122"/>
                <a:cs typeface="MiSans Normal" panose="00000500000000000000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MiSans Normal" panose="00000500000000000000" charset="-122"/>
              <a:ea typeface="MiSans Normal" panose="00000500000000000000" charset="-122"/>
              <a:cs typeface="MiSans Normal" panose="00000500000000000000" charset="-122"/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任意多边形: 形状 35"/>
          <p:cNvSpPr/>
          <p:nvPr>
            <p:custDataLst>
              <p:tags r:id="rId1"/>
            </p:custDataLst>
          </p:nvPr>
        </p:nvSpPr>
        <p:spPr>
          <a:xfrm>
            <a:off x="6611812" y="1629506"/>
            <a:ext cx="1654843" cy="1155895"/>
          </a:xfrm>
          <a:custGeom>
            <a:gdLst>
              <a:gd name="connsiteX0" fmla="*/ 3174610 w 3266050"/>
              <a:gd name="connsiteY0" fmla="*/ 2098430 h 2281310"/>
              <a:gd name="connsiteX1" fmla="*/ 3266050 w 3266050"/>
              <a:gd name="connsiteY1" fmla="*/ 2189870 h 2281310"/>
              <a:gd name="connsiteX2" fmla="*/ 3174610 w 3266050"/>
              <a:gd name="connsiteY2" fmla="*/ 2281310 h 2281310"/>
              <a:gd name="connsiteX3" fmla="*/ 3083170 w 3266050"/>
              <a:gd name="connsiteY3" fmla="*/ 2189870 h 2281310"/>
              <a:gd name="connsiteX4" fmla="*/ 3174610 w 3266050"/>
              <a:gd name="connsiteY4" fmla="*/ 2098430 h 2281310"/>
              <a:gd name="connsiteX5" fmla="*/ 2557976 w 3266050"/>
              <a:gd name="connsiteY5" fmla="*/ 2098430 h 2281310"/>
              <a:gd name="connsiteX6" fmla="*/ 2649416 w 3266050"/>
              <a:gd name="connsiteY6" fmla="*/ 2189870 h 2281310"/>
              <a:gd name="connsiteX7" fmla="*/ 2557976 w 3266050"/>
              <a:gd name="connsiteY7" fmla="*/ 2281310 h 2281310"/>
              <a:gd name="connsiteX8" fmla="*/ 2466536 w 3266050"/>
              <a:gd name="connsiteY8" fmla="*/ 2189870 h 2281310"/>
              <a:gd name="connsiteX9" fmla="*/ 2557976 w 3266050"/>
              <a:gd name="connsiteY9" fmla="*/ 2098430 h 2281310"/>
              <a:gd name="connsiteX10" fmla="*/ 1941342 w 3266050"/>
              <a:gd name="connsiteY10" fmla="*/ 2098430 h 2281310"/>
              <a:gd name="connsiteX11" fmla="*/ 2032782 w 3266050"/>
              <a:gd name="connsiteY11" fmla="*/ 2189870 h 2281310"/>
              <a:gd name="connsiteX12" fmla="*/ 1941342 w 3266050"/>
              <a:gd name="connsiteY12" fmla="*/ 2281310 h 2281310"/>
              <a:gd name="connsiteX13" fmla="*/ 1849902 w 3266050"/>
              <a:gd name="connsiteY13" fmla="*/ 2189870 h 2281310"/>
              <a:gd name="connsiteX14" fmla="*/ 1941342 w 3266050"/>
              <a:gd name="connsiteY14" fmla="*/ 2098430 h 2281310"/>
              <a:gd name="connsiteX15" fmla="*/ 1324708 w 3266050"/>
              <a:gd name="connsiteY15" fmla="*/ 2098430 h 2281310"/>
              <a:gd name="connsiteX16" fmla="*/ 1416148 w 3266050"/>
              <a:gd name="connsiteY16" fmla="*/ 2189870 h 2281310"/>
              <a:gd name="connsiteX17" fmla="*/ 1324708 w 3266050"/>
              <a:gd name="connsiteY17" fmla="*/ 2281310 h 2281310"/>
              <a:gd name="connsiteX18" fmla="*/ 1233268 w 3266050"/>
              <a:gd name="connsiteY18" fmla="*/ 2189870 h 2281310"/>
              <a:gd name="connsiteX19" fmla="*/ 1324708 w 3266050"/>
              <a:gd name="connsiteY19" fmla="*/ 2098430 h 2281310"/>
              <a:gd name="connsiteX20" fmla="*/ 708074 w 3266050"/>
              <a:gd name="connsiteY20" fmla="*/ 2098430 h 2281310"/>
              <a:gd name="connsiteX21" fmla="*/ 799514 w 3266050"/>
              <a:gd name="connsiteY21" fmla="*/ 2189870 h 2281310"/>
              <a:gd name="connsiteX22" fmla="*/ 708074 w 3266050"/>
              <a:gd name="connsiteY22" fmla="*/ 2281310 h 2281310"/>
              <a:gd name="connsiteX23" fmla="*/ 616634 w 3266050"/>
              <a:gd name="connsiteY23" fmla="*/ 2189870 h 2281310"/>
              <a:gd name="connsiteX24" fmla="*/ 708074 w 3266050"/>
              <a:gd name="connsiteY24" fmla="*/ 2098430 h 2281310"/>
              <a:gd name="connsiteX25" fmla="*/ 91440 w 3266050"/>
              <a:gd name="connsiteY25" fmla="*/ 2098430 h 2281310"/>
              <a:gd name="connsiteX26" fmla="*/ 182880 w 3266050"/>
              <a:gd name="connsiteY26" fmla="*/ 2189870 h 2281310"/>
              <a:gd name="connsiteX27" fmla="*/ 91440 w 3266050"/>
              <a:gd name="connsiteY27" fmla="*/ 2281310 h 2281310"/>
              <a:gd name="connsiteX28" fmla="*/ 0 w 3266050"/>
              <a:gd name="connsiteY28" fmla="*/ 2189870 h 2281310"/>
              <a:gd name="connsiteX29" fmla="*/ 91440 w 3266050"/>
              <a:gd name="connsiteY29" fmla="*/ 2098430 h 2281310"/>
              <a:gd name="connsiteX30" fmla="*/ 3174610 w 3266050"/>
              <a:gd name="connsiteY30" fmla="*/ 1678744 h 2281310"/>
              <a:gd name="connsiteX31" fmla="*/ 3266050 w 3266050"/>
              <a:gd name="connsiteY31" fmla="*/ 1770184 h 2281310"/>
              <a:gd name="connsiteX32" fmla="*/ 3174610 w 3266050"/>
              <a:gd name="connsiteY32" fmla="*/ 1861624 h 2281310"/>
              <a:gd name="connsiteX33" fmla="*/ 3083170 w 3266050"/>
              <a:gd name="connsiteY33" fmla="*/ 1770184 h 2281310"/>
              <a:gd name="connsiteX34" fmla="*/ 3174610 w 3266050"/>
              <a:gd name="connsiteY34" fmla="*/ 1678744 h 2281310"/>
              <a:gd name="connsiteX35" fmla="*/ 2557976 w 3266050"/>
              <a:gd name="connsiteY35" fmla="*/ 1678744 h 2281310"/>
              <a:gd name="connsiteX36" fmla="*/ 2649416 w 3266050"/>
              <a:gd name="connsiteY36" fmla="*/ 1770184 h 2281310"/>
              <a:gd name="connsiteX37" fmla="*/ 2557976 w 3266050"/>
              <a:gd name="connsiteY37" fmla="*/ 1861624 h 2281310"/>
              <a:gd name="connsiteX38" fmla="*/ 2466536 w 3266050"/>
              <a:gd name="connsiteY38" fmla="*/ 1770184 h 2281310"/>
              <a:gd name="connsiteX39" fmla="*/ 2557976 w 3266050"/>
              <a:gd name="connsiteY39" fmla="*/ 1678744 h 2281310"/>
              <a:gd name="connsiteX40" fmla="*/ 1941342 w 3266050"/>
              <a:gd name="connsiteY40" fmla="*/ 1678744 h 2281310"/>
              <a:gd name="connsiteX41" fmla="*/ 2032782 w 3266050"/>
              <a:gd name="connsiteY41" fmla="*/ 1770184 h 2281310"/>
              <a:gd name="connsiteX42" fmla="*/ 1941342 w 3266050"/>
              <a:gd name="connsiteY42" fmla="*/ 1861624 h 2281310"/>
              <a:gd name="connsiteX43" fmla="*/ 1849902 w 3266050"/>
              <a:gd name="connsiteY43" fmla="*/ 1770184 h 2281310"/>
              <a:gd name="connsiteX44" fmla="*/ 1941342 w 3266050"/>
              <a:gd name="connsiteY44" fmla="*/ 1678744 h 2281310"/>
              <a:gd name="connsiteX45" fmla="*/ 1324708 w 3266050"/>
              <a:gd name="connsiteY45" fmla="*/ 1678744 h 2281310"/>
              <a:gd name="connsiteX46" fmla="*/ 1416148 w 3266050"/>
              <a:gd name="connsiteY46" fmla="*/ 1770184 h 2281310"/>
              <a:gd name="connsiteX47" fmla="*/ 1324708 w 3266050"/>
              <a:gd name="connsiteY47" fmla="*/ 1861624 h 2281310"/>
              <a:gd name="connsiteX48" fmla="*/ 1233268 w 3266050"/>
              <a:gd name="connsiteY48" fmla="*/ 1770184 h 2281310"/>
              <a:gd name="connsiteX49" fmla="*/ 1324708 w 3266050"/>
              <a:gd name="connsiteY49" fmla="*/ 1678744 h 2281310"/>
              <a:gd name="connsiteX50" fmla="*/ 708074 w 3266050"/>
              <a:gd name="connsiteY50" fmla="*/ 1678744 h 2281310"/>
              <a:gd name="connsiteX51" fmla="*/ 799514 w 3266050"/>
              <a:gd name="connsiteY51" fmla="*/ 1770184 h 2281310"/>
              <a:gd name="connsiteX52" fmla="*/ 708074 w 3266050"/>
              <a:gd name="connsiteY52" fmla="*/ 1861624 h 2281310"/>
              <a:gd name="connsiteX53" fmla="*/ 616634 w 3266050"/>
              <a:gd name="connsiteY53" fmla="*/ 1770184 h 2281310"/>
              <a:gd name="connsiteX54" fmla="*/ 708074 w 3266050"/>
              <a:gd name="connsiteY54" fmla="*/ 1678744 h 2281310"/>
              <a:gd name="connsiteX55" fmla="*/ 91440 w 3266050"/>
              <a:gd name="connsiteY55" fmla="*/ 1678744 h 2281310"/>
              <a:gd name="connsiteX56" fmla="*/ 182880 w 3266050"/>
              <a:gd name="connsiteY56" fmla="*/ 1770184 h 2281310"/>
              <a:gd name="connsiteX57" fmla="*/ 91440 w 3266050"/>
              <a:gd name="connsiteY57" fmla="*/ 1861624 h 2281310"/>
              <a:gd name="connsiteX58" fmla="*/ 0 w 3266050"/>
              <a:gd name="connsiteY58" fmla="*/ 1770184 h 2281310"/>
              <a:gd name="connsiteX59" fmla="*/ 91440 w 3266050"/>
              <a:gd name="connsiteY59" fmla="*/ 1678744 h 2281310"/>
              <a:gd name="connsiteX60" fmla="*/ 3174610 w 3266050"/>
              <a:gd name="connsiteY60" fmla="*/ 1259058 h 2281310"/>
              <a:gd name="connsiteX61" fmla="*/ 3266050 w 3266050"/>
              <a:gd name="connsiteY61" fmla="*/ 1350498 h 2281310"/>
              <a:gd name="connsiteX62" fmla="*/ 3174610 w 3266050"/>
              <a:gd name="connsiteY62" fmla="*/ 1441938 h 2281310"/>
              <a:gd name="connsiteX63" fmla="*/ 3083170 w 3266050"/>
              <a:gd name="connsiteY63" fmla="*/ 1350498 h 2281310"/>
              <a:gd name="connsiteX64" fmla="*/ 3174610 w 3266050"/>
              <a:gd name="connsiteY64" fmla="*/ 1259058 h 2281310"/>
              <a:gd name="connsiteX65" fmla="*/ 2557976 w 3266050"/>
              <a:gd name="connsiteY65" fmla="*/ 1259058 h 2281310"/>
              <a:gd name="connsiteX66" fmla="*/ 2649416 w 3266050"/>
              <a:gd name="connsiteY66" fmla="*/ 1350498 h 2281310"/>
              <a:gd name="connsiteX67" fmla="*/ 2557976 w 3266050"/>
              <a:gd name="connsiteY67" fmla="*/ 1441938 h 2281310"/>
              <a:gd name="connsiteX68" fmla="*/ 2466536 w 3266050"/>
              <a:gd name="connsiteY68" fmla="*/ 1350498 h 2281310"/>
              <a:gd name="connsiteX69" fmla="*/ 2557976 w 3266050"/>
              <a:gd name="connsiteY69" fmla="*/ 1259058 h 2281310"/>
              <a:gd name="connsiteX70" fmla="*/ 1941342 w 3266050"/>
              <a:gd name="connsiteY70" fmla="*/ 1259058 h 2281310"/>
              <a:gd name="connsiteX71" fmla="*/ 2032782 w 3266050"/>
              <a:gd name="connsiteY71" fmla="*/ 1350498 h 2281310"/>
              <a:gd name="connsiteX72" fmla="*/ 1941342 w 3266050"/>
              <a:gd name="connsiteY72" fmla="*/ 1441938 h 2281310"/>
              <a:gd name="connsiteX73" fmla="*/ 1849902 w 3266050"/>
              <a:gd name="connsiteY73" fmla="*/ 1350498 h 2281310"/>
              <a:gd name="connsiteX74" fmla="*/ 1941342 w 3266050"/>
              <a:gd name="connsiteY74" fmla="*/ 1259058 h 2281310"/>
              <a:gd name="connsiteX75" fmla="*/ 1324708 w 3266050"/>
              <a:gd name="connsiteY75" fmla="*/ 1259058 h 2281310"/>
              <a:gd name="connsiteX76" fmla="*/ 1416148 w 3266050"/>
              <a:gd name="connsiteY76" fmla="*/ 1350498 h 2281310"/>
              <a:gd name="connsiteX77" fmla="*/ 1324708 w 3266050"/>
              <a:gd name="connsiteY77" fmla="*/ 1441938 h 2281310"/>
              <a:gd name="connsiteX78" fmla="*/ 1233268 w 3266050"/>
              <a:gd name="connsiteY78" fmla="*/ 1350498 h 2281310"/>
              <a:gd name="connsiteX79" fmla="*/ 1324708 w 3266050"/>
              <a:gd name="connsiteY79" fmla="*/ 1259058 h 2281310"/>
              <a:gd name="connsiteX80" fmla="*/ 708074 w 3266050"/>
              <a:gd name="connsiteY80" fmla="*/ 1259058 h 2281310"/>
              <a:gd name="connsiteX81" fmla="*/ 799514 w 3266050"/>
              <a:gd name="connsiteY81" fmla="*/ 1350498 h 2281310"/>
              <a:gd name="connsiteX82" fmla="*/ 708074 w 3266050"/>
              <a:gd name="connsiteY82" fmla="*/ 1441938 h 2281310"/>
              <a:gd name="connsiteX83" fmla="*/ 616634 w 3266050"/>
              <a:gd name="connsiteY83" fmla="*/ 1350498 h 2281310"/>
              <a:gd name="connsiteX84" fmla="*/ 708074 w 3266050"/>
              <a:gd name="connsiteY84" fmla="*/ 1259058 h 2281310"/>
              <a:gd name="connsiteX85" fmla="*/ 91440 w 3266050"/>
              <a:gd name="connsiteY85" fmla="*/ 1259058 h 2281310"/>
              <a:gd name="connsiteX86" fmla="*/ 182880 w 3266050"/>
              <a:gd name="connsiteY86" fmla="*/ 1350498 h 2281310"/>
              <a:gd name="connsiteX87" fmla="*/ 91440 w 3266050"/>
              <a:gd name="connsiteY87" fmla="*/ 1441938 h 2281310"/>
              <a:gd name="connsiteX88" fmla="*/ 0 w 3266050"/>
              <a:gd name="connsiteY88" fmla="*/ 1350498 h 2281310"/>
              <a:gd name="connsiteX89" fmla="*/ 91440 w 3266050"/>
              <a:gd name="connsiteY89" fmla="*/ 1259058 h 2281310"/>
              <a:gd name="connsiteX90" fmla="*/ 3174610 w 3266050"/>
              <a:gd name="connsiteY90" fmla="*/ 839372 h 2281310"/>
              <a:gd name="connsiteX91" fmla="*/ 3266050 w 3266050"/>
              <a:gd name="connsiteY91" fmla="*/ 930812 h 2281310"/>
              <a:gd name="connsiteX92" fmla="*/ 3174610 w 3266050"/>
              <a:gd name="connsiteY92" fmla="*/ 1022252 h 2281310"/>
              <a:gd name="connsiteX93" fmla="*/ 3083170 w 3266050"/>
              <a:gd name="connsiteY93" fmla="*/ 930812 h 2281310"/>
              <a:gd name="connsiteX94" fmla="*/ 3174610 w 3266050"/>
              <a:gd name="connsiteY94" fmla="*/ 839372 h 2281310"/>
              <a:gd name="connsiteX95" fmla="*/ 2557976 w 3266050"/>
              <a:gd name="connsiteY95" fmla="*/ 839372 h 2281310"/>
              <a:gd name="connsiteX96" fmla="*/ 2649416 w 3266050"/>
              <a:gd name="connsiteY96" fmla="*/ 930812 h 2281310"/>
              <a:gd name="connsiteX97" fmla="*/ 2557976 w 3266050"/>
              <a:gd name="connsiteY97" fmla="*/ 1022252 h 2281310"/>
              <a:gd name="connsiteX98" fmla="*/ 2466536 w 3266050"/>
              <a:gd name="connsiteY98" fmla="*/ 930812 h 2281310"/>
              <a:gd name="connsiteX99" fmla="*/ 2557976 w 3266050"/>
              <a:gd name="connsiteY99" fmla="*/ 839372 h 2281310"/>
              <a:gd name="connsiteX100" fmla="*/ 1941342 w 3266050"/>
              <a:gd name="connsiteY100" fmla="*/ 839372 h 2281310"/>
              <a:gd name="connsiteX101" fmla="*/ 2032782 w 3266050"/>
              <a:gd name="connsiteY101" fmla="*/ 930812 h 2281310"/>
              <a:gd name="connsiteX102" fmla="*/ 1941342 w 3266050"/>
              <a:gd name="connsiteY102" fmla="*/ 1022252 h 2281310"/>
              <a:gd name="connsiteX103" fmla="*/ 1849902 w 3266050"/>
              <a:gd name="connsiteY103" fmla="*/ 930812 h 2281310"/>
              <a:gd name="connsiteX104" fmla="*/ 1941342 w 3266050"/>
              <a:gd name="connsiteY104" fmla="*/ 839372 h 2281310"/>
              <a:gd name="connsiteX105" fmla="*/ 1324708 w 3266050"/>
              <a:gd name="connsiteY105" fmla="*/ 839372 h 2281310"/>
              <a:gd name="connsiteX106" fmla="*/ 1416148 w 3266050"/>
              <a:gd name="connsiteY106" fmla="*/ 930812 h 2281310"/>
              <a:gd name="connsiteX107" fmla="*/ 1324708 w 3266050"/>
              <a:gd name="connsiteY107" fmla="*/ 1022252 h 2281310"/>
              <a:gd name="connsiteX108" fmla="*/ 1233268 w 3266050"/>
              <a:gd name="connsiteY108" fmla="*/ 930812 h 2281310"/>
              <a:gd name="connsiteX109" fmla="*/ 1324708 w 3266050"/>
              <a:gd name="connsiteY109" fmla="*/ 839372 h 2281310"/>
              <a:gd name="connsiteX110" fmla="*/ 708074 w 3266050"/>
              <a:gd name="connsiteY110" fmla="*/ 839372 h 2281310"/>
              <a:gd name="connsiteX111" fmla="*/ 799514 w 3266050"/>
              <a:gd name="connsiteY111" fmla="*/ 930812 h 2281310"/>
              <a:gd name="connsiteX112" fmla="*/ 708074 w 3266050"/>
              <a:gd name="connsiteY112" fmla="*/ 1022252 h 2281310"/>
              <a:gd name="connsiteX113" fmla="*/ 616634 w 3266050"/>
              <a:gd name="connsiteY113" fmla="*/ 930812 h 2281310"/>
              <a:gd name="connsiteX114" fmla="*/ 708074 w 3266050"/>
              <a:gd name="connsiteY114" fmla="*/ 839372 h 2281310"/>
              <a:gd name="connsiteX115" fmla="*/ 91440 w 3266050"/>
              <a:gd name="connsiteY115" fmla="*/ 839372 h 2281310"/>
              <a:gd name="connsiteX116" fmla="*/ 182880 w 3266050"/>
              <a:gd name="connsiteY116" fmla="*/ 930812 h 2281310"/>
              <a:gd name="connsiteX117" fmla="*/ 91440 w 3266050"/>
              <a:gd name="connsiteY117" fmla="*/ 1022252 h 2281310"/>
              <a:gd name="connsiteX118" fmla="*/ 0 w 3266050"/>
              <a:gd name="connsiteY118" fmla="*/ 930812 h 2281310"/>
              <a:gd name="connsiteX119" fmla="*/ 91440 w 3266050"/>
              <a:gd name="connsiteY119" fmla="*/ 839372 h 2281310"/>
              <a:gd name="connsiteX120" fmla="*/ 3174610 w 3266050"/>
              <a:gd name="connsiteY120" fmla="*/ 419686 h 2281310"/>
              <a:gd name="connsiteX121" fmla="*/ 3266050 w 3266050"/>
              <a:gd name="connsiteY121" fmla="*/ 511126 h 2281310"/>
              <a:gd name="connsiteX122" fmla="*/ 3174610 w 3266050"/>
              <a:gd name="connsiteY122" fmla="*/ 602566 h 2281310"/>
              <a:gd name="connsiteX123" fmla="*/ 3083170 w 3266050"/>
              <a:gd name="connsiteY123" fmla="*/ 511126 h 2281310"/>
              <a:gd name="connsiteX124" fmla="*/ 3174610 w 3266050"/>
              <a:gd name="connsiteY124" fmla="*/ 419686 h 2281310"/>
              <a:gd name="connsiteX125" fmla="*/ 2557976 w 3266050"/>
              <a:gd name="connsiteY125" fmla="*/ 419686 h 2281310"/>
              <a:gd name="connsiteX126" fmla="*/ 2649416 w 3266050"/>
              <a:gd name="connsiteY126" fmla="*/ 511126 h 2281310"/>
              <a:gd name="connsiteX127" fmla="*/ 2557976 w 3266050"/>
              <a:gd name="connsiteY127" fmla="*/ 602566 h 2281310"/>
              <a:gd name="connsiteX128" fmla="*/ 2466536 w 3266050"/>
              <a:gd name="connsiteY128" fmla="*/ 511126 h 2281310"/>
              <a:gd name="connsiteX129" fmla="*/ 2557976 w 3266050"/>
              <a:gd name="connsiteY129" fmla="*/ 419686 h 2281310"/>
              <a:gd name="connsiteX130" fmla="*/ 1941342 w 3266050"/>
              <a:gd name="connsiteY130" fmla="*/ 419686 h 2281310"/>
              <a:gd name="connsiteX131" fmla="*/ 2032782 w 3266050"/>
              <a:gd name="connsiteY131" fmla="*/ 511126 h 2281310"/>
              <a:gd name="connsiteX132" fmla="*/ 1941342 w 3266050"/>
              <a:gd name="connsiteY132" fmla="*/ 602566 h 2281310"/>
              <a:gd name="connsiteX133" fmla="*/ 1849902 w 3266050"/>
              <a:gd name="connsiteY133" fmla="*/ 511126 h 2281310"/>
              <a:gd name="connsiteX134" fmla="*/ 1941342 w 3266050"/>
              <a:gd name="connsiteY134" fmla="*/ 419686 h 2281310"/>
              <a:gd name="connsiteX135" fmla="*/ 1324708 w 3266050"/>
              <a:gd name="connsiteY135" fmla="*/ 419686 h 2281310"/>
              <a:gd name="connsiteX136" fmla="*/ 1416148 w 3266050"/>
              <a:gd name="connsiteY136" fmla="*/ 511126 h 2281310"/>
              <a:gd name="connsiteX137" fmla="*/ 1324708 w 3266050"/>
              <a:gd name="connsiteY137" fmla="*/ 602566 h 2281310"/>
              <a:gd name="connsiteX138" fmla="*/ 1233268 w 3266050"/>
              <a:gd name="connsiteY138" fmla="*/ 511126 h 2281310"/>
              <a:gd name="connsiteX139" fmla="*/ 1324708 w 3266050"/>
              <a:gd name="connsiteY139" fmla="*/ 419686 h 2281310"/>
              <a:gd name="connsiteX140" fmla="*/ 708074 w 3266050"/>
              <a:gd name="connsiteY140" fmla="*/ 419686 h 2281310"/>
              <a:gd name="connsiteX141" fmla="*/ 799514 w 3266050"/>
              <a:gd name="connsiteY141" fmla="*/ 511126 h 2281310"/>
              <a:gd name="connsiteX142" fmla="*/ 708074 w 3266050"/>
              <a:gd name="connsiteY142" fmla="*/ 602566 h 2281310"/>
              <a:gd name="connsiteX143" fmla="*/ 616634 w 3266050"/>
              <a:gd name="connsiteY143" fmla="*/ 511126 h 2281310"/>
              <a:gd name="connsiteX144" fmla="*/ 708074 w 3266050"/>
              <a:gd name="connsiteY144" fmla="*/ 419686 h 2281310"/>
              <a:gd name="connsiteX145" fmla="*/ 91440 w 3266050"/>
              <a:gd name="connsiteY145" fmla="*/ 419686 h 2281310"/>
              <a:gd name="connsiteX146" fmla="*/ 182880 w 3266050"/>
              <a:gd name="connsiteY146" fmla="*/ 511126 h 2281310"/>
              <a:gd name="connsiteX147" fmla="*/ 91440 w 3266050"/>
              <a:gd name="connsiteY147" fmla="*/ 602566 h 2281310"/>
              <a:gd name="connsiteX148" fmla="*/ 0 w 3266050"/>
              <a:gd name="connsiteY148" fmla="*/ 511126 h 2281310"/>
              <a:gd name="connsiteX149" fmla="*/ 91440 w 3266050"/>
              <a:gd name="connsiteY149" fmla="*/ 419686 h 2281310"/>
              <a:gd name="connsiteX150" fmla="*/ 3174610 w 3266050"/>
              <a:gd name="connsiteY150" fmla="*/ 0 h 2281310"/>
              <a:gd name="connsiteX151" fmla="*/ 3266050 w 3266050"/>
              <a:gd name="connsiteY151" fmla="*/ 91440 h 2281310"/>
              <a:gd name="connsiteX152" fmla="*/ 3174610 w 3266050"/>
              <a:gd name="connsiteY152" fmla="*/ 182880 h 2281310"/>
              <a:gd name="connsiteX153" fmla="*/ 3083170 w 3266050"/>
              <a:gd name="connsiteY153" fmla="*/ 91440 h 2281310"/>
              <a:gd name="connsiteX154" fmla="*/ 3174610 w 3266050"/>
              <a:gd name="connsiteY154" fmla="*/ 0 h 2281310"/>
              <a:gd name="connsiteX155" fmla="*/ 2557976 w 3266050"/>
              <a:gd name="connsiteY155" fmla="*/ 0 h 2281310"/>
              <a:gd name="connsiteX156" fmla="*/ 2649416 w 3266050"/>
              <a:gd name="connsiteY156" fmla="*/ 91440 h 2281310"/>
              <a:gd name="connsiteX157" fmla="*/ 2557976 w 3266050"/>
              <a:gd name="connsiteY157" fmla="*/ 182880 h 2281310"/>
              <a:gd name="connsiteX158" fmla="*/ 2466536 w 3266050"/>
              <a:gd name="connsiteY158" fmla="*/ 91440 h 2281310"/>
              <a:gd name="connsiteX159" fmla="*/ 2557976 w 3266050"/>
              <a:gd name="connsiteY159" fmla="*/ 0 h 2281310"/>
              <a:gd name="connsiteX160" fmla="*/ 1941342 w 3266050"/>
              <a:gd name="connsiteY160" fmla="*/ 0 h 2281310"/>
              <a:gd name="connsiteX161" fmla="*/ 2032782 w 3266050"/>
              <a:gd name="connsiteY161" fmla="*/ 91440 h 2281310"/>
              <a:gd name="connsiteX162" fmla="*/ 1941342 w 3266050"/>
              <a:gd name="connsiteY162" fmla="*/ 182880 h 2281310"/>
              <a:gd name="connsiteX163" fmla="*/ 1849902 w 3266050"/>
              <a:gd name="connsiteY163" fmla="*/ 91440 h 2281310"/>
              <a:gd name="connsiteX164" fmla="*/ 1941342 w 3266050"/>
              <a:gd name="connsiteY164" fmla="*/ 0 h 2281310"/>
              <a:gd name="connsiteX165" fmla="*/ 1324708 w 3266050"/>
              <a:gd name="connsiteY165" fmla="*/ 0 h 2281310"/>
              <a:gd name="connsiteX166" fmla="*/ 1416148 w 3266050"/>
              <a:gd name="connsiteY166" fmla="*/ 91440 h 2281310"/>
              <a:gd name="connsiteX167" fmla="*/ 1324708 w 3266050"/>
              <a:gd name="connsiteY167" fmla="*/ 182880 h 2281310"/>
              <a:gd name="connsiteX168" fmla="*/ 1233268 w 3266050"/>
              <a:gd name="connsiteY168" fmla="*/ 91440 h 2281310"/>
              <a:gd name="connsiteX169" fmla="*/ 1324708 w 3266050"/>
              <a:gd name="connsiteY169" fmla="*/ 0 h 2281310"/>
              <a:gd name="connsiteX170" fmla="*/ 708074 w 3266050"/>
              <a:gd name="connsiteY170" fmla="*/ 0 h 2281310"/>
              <a:gd name="connsiteX171" fmla="*/ 799514 w 3266050"/>
              <a:gd name="connsiteY171" fmla="*/ 91440 h 2281310"/>
              <a:gd name="connsiteX172" fmla="*/ 708074 w 3266050"/>
              <a:gd name="connsiteY172" fmla="*/ 182880 h 2281310"/>
              <a:gd name="connsiteX173" fmla="*/ 616634 w 3266050"/>
              <a:gd name="connsiteY173" fmla="*/ 91440 h 2281310"/>
              <a:gd name="connsiteX174" fmla="*/ 708074 w 3266050"/>
              <a:gd name="connsiteY174" fmla="*/ 0 h 2281310"/>
              <a:gd name="connsiteX175" fmla="*/ 91440 w 3266050"/>
              <a:gd name="connsiteY175" fmla="*/ 0 h 2281310"/>
              <a:gd name="connsiteX176" fmla="*/ 182880 w 3266050"/>
              <a:gd name="connsiteY176" fmla="*/ 91440 h 2281310"/>
              <a:gd name="connsiteX177" fmla="*/ 91440 w 3266050"/>
              <a:gd name="connsiteY177" fmla="*/ 182880 h 2281310"/>
              <a:gd name="connsiteX178" fmla="*/ 0 w 3266050"/>
              <a:gd name="connsiteY178" fmla="*/ 91440 h 2281310"/>
              <a:gd name="connsiteX179" fmla="*/ 91440 w 3266050"/>
              <a:gd name="connsiteY179" fmla="*/ 0 h 22813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</a:cxnLst>
            <a:rect l="l" t="t" r="r" b="b"/>
            <a:pathLst>
              <a:path w="3266050" h="2281310">
                <a:moveTo>
                  <a:pt x="3174610" y="2098430"/>
                </a:moveTo>
                <a:cubicBezTo>
                  <a:pt x="3225111" y="2098430"/>
                  <a:pt x="3266050" y="2139369"/>
                  <a:pt x="3266050" y="2189870"/>
                </a:cubicBezTo>
                <a:cubicBezTo>
                  <a:pt x="3266050" y="2240371"/>
                  <a:pt x="3225111" y="2281310"/>
                  <a:pt x="3174610" y="2281310"/>
                </a:cubicBezTo>
                <a:cubicBezTo>
                  <a:pt x="3124109" y="2281310"/>
                  <a:pt x="3083170" y="2240371"/>
                  <a:pt x="3083170" y="2189870"/>
                </a:cubicBezTo>
                <a:cubicBezTo>
                  <a:pt x="3083170" y="2139369"/>
                  <a:pt x="3124109" y="2098430"/>
                  <a:pt x="3174610" y="2098430"/>
                </a:cubicBezTo>
                <a:close/>
                <a:moveTo>
                  <a:pt x="2557976" y="2098430"/>
                </a:moveTo>
                <a:cubicBezTo>
                  <a:pt x="2608477" y="2098430"/>
                  <a:pt x="2649416" y="2139369"/>
                  <a:pt x="2649416" y="2189870"/>
                </a:cubicBezTo>
                <a:cubicBezTo>
                  <a:pt x="2649416" y="2240371"/>
                  <a:pt x="2608477" y="2281310"/>
                  <a:pt x="2557976" y="2281310"/>
                </a:cubicBezTo>
                <a:cubicBezTo>
                  <a:pt x="2507475" y="2281310"/>
                  <a:pt x="2466536" y="2240371"/>
                  <a:pt x="2466536" y="2189870"/>
                </a:cubicBezTo>
                <a:cubicBezTo>
                  <a:pt x="2466536" y="2139369"/>
                  <a:pt x="2507475" y="2098430"/>
                  <a:pt x="2557976" y="2098430"/>
                </a:cubicBezTo>
                <a:close/>
                <a:moveTo>
                  <a:pt x="1941342" y="2098430"/>
                </a:moveTo>
                <a:cubicBezTo>
                  <a:pt x="1991843" y="2098430"/>
                  <a:pt x="2032782" y="2139369"/>
                  <a:pt x="2032782" y="2189870"/>
                </a:cubicBezTo>
                <a:cubicBezTo>
                  <a:pt x="2032782" y="2240371"/>
                  <a:pt x="1991843" y="2281310"/>
                  <a:pt x="1941342" y="2281310"/>
                </a:cubicBezTo>
                <a:cubicBezTo>
                  <a:pt x="1890841" y="2281310"/>
                  <a:pt x="1849902" y="2240371"/>
                  <a:pt x="1849902" y="2189870"/>
                </a:cubicBezTo>
                <a:cubicBezTo>
                  <a:pt x="1849902" y="2139369"/>
                  <a:pt x="1890841" y="2098430"/>
                  <a:pt x="1941342" y="2098430"/>
                </a:cubicBezTo>
                <a:close/>
                <a:moveTo>
                  <a:pt x="1324708" y="2098430"/>
                </a:moveTo>
                <a:cubicBezTo>
                  <a:pt x="1375209" y="2098430"/>
                  <a:pt x="1416148" y="2139369"/>
                  <a:pt x="1416148" y="2189870"/>
                </a:cubicBezTo>
                <a:cubicBezTo>
                  <a:pt x="1416148" y="2240371"/>
                  <a:pt x="1375209" y="2281310"/>
                  <a:pt x="1324708" y="2281310"/>
                </a:cubicBezTo>
                <a:cubicBezTo>
                  <a:pt x="1274207" y="2281310"/>
                  <a:pt x="1233268" y="2240371"/>
                  <a:pt x="1233268" y="2189870"/>
                </a:cubicBezTo>
                <a:cubicBezTo>
                  <a:pt x="1233268" y="2139369"/>
                  <a:pt x="1274207" y="2098430"/>
                  <a:pt x="1324708" y="2098430"/>
                </a:cubicBezTo>
                <a:close/>
                <a:moveTo>
                  <a:pt x="708074" y="2098430"/>
                </a:moveTo>
                <a:cubicBezTo>
                  <a:pt x="758575" y="2098430"/>
                  <a:pt x="799514" y="2139369"/>
                  <a:pt x="799514" y="2189870"/>
                </a:cubicBezTo>
                <a:cubicBezTo>
                  <a:pt x="799514" y="2240371"/>
                  <a:pt x="758575" y="2281310"/>
                  <a:pt x="708074" y="2281310"/>
                </a:cubicBezTo>
                <a:cubicBezTo>
                  <a:pt x="657573" y="2281310"/>
                  <a:pt x="616634" y="2240371"/>
                  <a:pt x="616634" y="2189870"/>
                </a:cubicBezTo>
                <a:cubicBezTo>
                  <a:pt x="616634" y="2139369"/>
                  <a:pt x="657573" y="2098430"/>
                  <a:pt x="708074" y="2098430"/>
                </a:cubicBezTo>
                <a:close/>
                <a:moveTo>
                  <a:pt x="91440" y="2098430"/>
                </a:moveTo>
                <a:cubicBezTo>
                  <a:pt x="141941" y="2098430"/>
                  <a:pt x="182880" y="2139369"/>
                  <a:pt x="182880" y="2189870"/>
                </a:cubicBezTo>
                <a:cubicBezTo>
                  <a:pt x="182880" y="2240371"/>
                  <a:pt x="141941" y="2281310"/>
                  <a:pt x="91440" y="2281310"/>
                </a:cubicBezTo>
                <a:cubicBezTo>
                  <a:pt x="40939" y="2281310"/>
                  <a:pt x="0" y="2240371"/>
                  <a:pt x="0" y="2189870"/>
                </a:cubicBezTo>
                <a:cubicBezTo>
                  <a:pt x="0" y="2139369"/>
                  <a:pt x="40939" y="2098430"/>
                  <a:pt x="91440" y="2098430"/>
                </a:cubicBezTo>
                <a:close/>
                <a:moveTo>
                  <a:pt x="3174610" y="1678744"/>
                </a:moveTo>
                <a:cubicBezTo>
                  <a:pt x="3225111" y="1678744"/>
                  <a:pt x="3266050" y="1719683"/>
                  <a:pt x="3266050" y="1770184"/>
                </a:cubicBezTo>
                <a:cubicBezTo>
                  <a:pt x="3266050" y="1820685"/>
                  <a:pt x="3225111" y="1861624"/>
                  <a:pt x="3174610" y="1861624"/>
                </a:cubicBezTo>
                <a:cubicBezTo>
                  <a:pt x="3124109" y="1861624"/>
                  <a:pt x="3083170" y="1820685"/>
                  <a:pt x="3083170" y="1770184"/>
                </a:cubicBezTo>
                <a:cubicBezTo>
                  <a:pt x="3083170" y="1719683"/>
                  <a:pt x="3124109" y="1678744"/>
                  <a:pt x="3174610" y="1678744"/>
                </a:cubicBezTo>
                <a:close/>
                <a:moveTo>
                  <a:pt x="2557976" y="1678744"/>
                </a:moveTo>
                <a:cubicBezTo>
                  <a:pt x="2608477" y="1678744"/>
                  <a:pt x="2649416" y="1719683"/>
                  <a:pt x="2649416" y="1770184"/>
                </a:cubicBezTo>
                <a:cubicBezTo>
                  <a:pt x="2649416" y="1820685"/>
                  <a:pt x="2608477" y="1861624"/>
                  <a:pt x="2557976" y="1861624"/>
                </a:cubicBezTo>
                <a:cubicBezTo>
                  <a:pt x="2507475" y="1861624"/>
                  <a:pt x="2466536" y="1820685"/>
                  <a:pt x="2466536" y="1770184"/>
                </a:cubicBezTo>
                <a:cubicBezTo>
                  <a:pt x="2466536" y="1719683"/>
                  <a:pt x="2507475" y="1678744"/>
                  <a:pt x="2557976" y="1678744"/>
                </a:cubicBezTo>
                <a:close/>
                <a:moveTo>
                  <a:pt x="1941342" y="1678744"/>
                </a:moveTo>
                <a:cubicBezTo>
                  <a:pt x="1991843" y="1678744"/>
                  <a:pt x="2032782" y="1719683"/>
                  <a:pt x="2032782" y="1770184"/>
                </a:cubicBezTo>
                <a:cubicBezTo>
                  <a:pt x="2032782" y="1820685"/>
                  <a:pt x="1991843" y="1861624"/>
                  <a:pt x="1941342" y="1861624"/>
                </a:cubicBezTo>
                <a:cubicBezTo>
                  <a:pt x="1890841" y="1861624"/>
                  <a:pt x="1849902" y="1820685"/>
                  <a:pt x="1849902" y="1770184"/>
                </a:cubicBezTo>
                <a:cubicBezTo>
                  <a:pt x="1849902" y="1719683"/>
                  <a:pt x="1890841" y="1678744"/>
                  <a:pt x="1941342" y="1678744"/>
                </a:cubicBezTo>
                <a:close/>
                <a:moveTo>
                  <a:pt x="1324708" y="1678744"/>
                </a:moveTo>
                <a:cubicBezTo>
                  <a:pt x="1375209" y="1678744"/>
                  <a:pt x="1416148" y="1719683"/>
                  <a:pt x="1416148" y="1770184"/>
                </a:cubicBezTo>
                <a:cubicBezTo>
                  <a:pt x="1416148" y="1820685"/>
                  <a:pt x="1375209" y="1861624"/>
                  <a:pt x="1324708" y="1861624"/>
                </a:cubicBezTo>
                <a:cubicBezTo>
                  <a:pt x="1274207" y="1861624"/>
                  <a:pt x="1233268" y="1820685"/>
                  <a:pt x="1233268" y="1770184"/>
                </a:cubicBezTo>
                <a:cubicBezTo>
                  <a:pt x="1233268" y="1719683"/>
                  <a:pt x="1274207" y="1678744"/>
                  <a:pt x="1324708" y="1678744"/>
                </a:cubicBezTo>
                <a:close/>
                <a:moveTo>
                  <a:pt x="708074" y="1678744"/>
                </a:moveTo>
                <a:cubicBezTo>
                  <a:pt x="758575" y="1678744"/>
                  <a:pt x="799514" y="1719683"/>
                  <a:pt x="799514" y="1770184"/>
                </a:cubicBezTo>
                <a:cubicBezTo>
                  <a:pt x="799514" y="1820685"/>
                  <a:pt x="758575" y="1861624"/>
                  <a:pt x="708074" y="1861624"/>
                </a:cubicBezTo>
                <a:cubicBezTo>
                  <a:pt x="657573" y="1861624"/>
                  <a:pt x="616634" y="1820685"/>
                  <a:pt x="616634" y="1770184"/>
                </a:cubicBezTo>
                <a:cubicBezTo>
                  <a:pt x="616634" y="1719683"/>
                  <a:pt x="657573" y="1678744"/>
                  <a:pt x="708074" y="1678744"/>
                </a:cubicBezTo>
                <a:close/>
                <a:moveTo>
                  <a:pt x="91440" y="1678744"/>
                </a:moveTo>
                <a:cubicBezTo>
                  <a:pt x="141941" y="1678744"/>
                  <a:pt x="182880" y="1719683"/>
                  <a:pt x="182880" y="1770184"/>
                </a:cubicBezTo>
                <a:cubicBezTo>
                  <a:pt x="182880" y="1820685"/>
                  <a:pt x="141941" y="1861624"/>
                  <a:pt x="91440" y="1861624"/>
                </a:cubicBezTo>
                <a:cubicBezTo>
                  <a:pt x="40939" y="1861624"/>
                  <a:pt x="0" y="1820685"/>
                  <a:pt x="0" y="1770184"/>
                </a:cubicBezTo>
                <a:cubicBezTo>
                  <a:pt x="0" y="1719683"/>
                  <a:pt x="40939" y="1678744"/>
                  <a:pt x="91440" y="1678744"/>
                </a:cubicBezTo>
                <a:close/>
                <a:moveTo>
                  <a:pt x="3174610" y="1259058"/>
                </a:moveTo>
                <a:cubicBezTo>
                  <a:pt x="3225111" y="1259058"/>
                  <a:pt x="3266050" y="1299997"/>
                  <a:pt x="3266050" y="1350498"/>
                </a:cubicBezTo>
                <a:cubicBezTo>
                  <a:pt x="3266050" y="1400999"/>
                  <a:pt x="3225111" y="1441938"/>
                  <a:pt x="3174610" y="1441938"/>
                </a:cubicBezTo>
                <a:cubicBezTo>
                  <a:pt x="3124109" y="1441938"/>
                  <a:pt x="3083170" y="1400999"/>
                  <a:pt x="3083170" y="1350498"/>
                </a:cubicBezTo>
                <a:cubicBezTo>
                  <a:pt x="3083170" y="1299997"/>
                  <a:pt x="3124109" y="1259058"/>
                  <a:pt x="3174610" y="1259058"/>
                </a:cubicBezTo>
                <a:close/>
                <a:moveTo>
                  <a:pt x="2557976" y="1259058"/>
                </a:moveTo>
                <a:cubicBezTo>
                  <a:pt x="2608477" y="1259058"/>
                  <a:pt x="2649416" y="1299997"/>
                  <a:pt x="2649416" y="1350498"/>
                </a:cubicBezTo>
                <a:cubicBezTo>
                  <a:pt x="2649416" y="1400999"/>
                  <a:pt x="2608477" y="1441938"/>
                  <a:pt x="2557976" y="1441938"/>
                </a:cubicBezTo>
                <a:cubicBezTo>
                  <a:pt x="2507475" y="1441938"/>
                  <a:pt x="2466536" y="1400999"/>
                  <a:pt x="2466536" y="1350498"/>
                </a:cubicBezTo>
                <a:cubicBezTo>
                  <a:pt x="2466536" y="1299997"/>
                  <a:pt x="2507475" y="1259058"/>
                  <a:pt x="2557976" y="1259058"/>
                </a:cubicBezTo>
                <a:close/>
                <a:moveTo>
                  <a:pt x="1941342" y="1259058"/>
                </a:moveTo>
                <a:cubicBezTo>
                  <a:pt x="1991843" y="1259058"/>
                  <a:pt x="2032782" y="1299997"/>
                  <a:pt x="2032782" y="1350498"/>
                </a:cubicBezTo>
                <a:cubicBezTo>
                  <a:pt x="2032782" y="1400999"/>
                  <a:pt x="1991843" y="1441938"/>
                  <a:pt x="1941342" y="1441938"/>
                </a:cubicBezTo>
                <a:cubicBezTo>
                  <a:pt x="1890841" y="1441938"/>
                  <a:pt x="1849902" y="1400999"/>
                  <a:pt x="1849902" y="1350498"/>
                </a:cubicBezTo>
                <a:cubicBezTo>
                  <a:pt x="1849902" y="1299997"/>
                  <a:pt x="1890841" y="1259058"/>
                  <a:pt x="1941342" y="1259058"/>
                </a:cubicBezTo>
                <a:close/>
                <a:moveTo>
                  <a:pt x="1324708" y="1259058"/>
                </a:moveTo>
                <a:cubicBezTo>
                  <a:pt x="1375209" y="1259058"/>
                  <a:pt x="1416148" y="1299997"/>
                  <a:pt x="1416148" y="1350498"/>
                </a:cubicBezTo>
                <a:cubicBezTo>
                  <a:pt x="1416148" y="1400999"/>
                  <a:pt x="1375209" y="1441938"/>
                  <a:pt x="1324708" y="1441938"/>
                </a:cubicBezTo>
                <a:cubicBezTo>
                  <a:pt x="1274207" y="1441938"/>
                  <a:pt x="1233268" y="1400999"/>
                  <a:pt x="1233268" y="1350498"/>
                </a:cubicBezTo>
                <a:cubicBezTo>
                  <a:pt x="1233268" y="1299997"/>
                  <a:pt x="1274207" y="1259058"/>
                  <a:pt x="1324708" y="1259058"/>
                </a:cubicBezTo>
                <a:close/>
                <a:moveTo>
                  <a:pt x="708074" y="1259058"/>
                </a:moveTo>
                <a:cubicBezTo>
                  <a:pt x="758575" y="1259058"/>
                  <a:pt x="799514" y="1299997"/>
                  <a:pt x="799514" y="1350498"/>
                </a:cubicBezTo>
                <a:cubicBezTo>
                  <a:pt x="799514" y="1400999"/>
                  <a:pt x="758575" y="1441938"/>
                  <a:pt x="708074" y="1441938"/>
                </a:cubicBezTo>
                <a:cubicBezTo>
                  <a:pt x="657573" y="1441938"/>
                  <a:pt x="616634" y="1400999"/>
                  <a:pt x="616634" y="1350498"/>
                </a:cubicBezTo>
                <a:cubicBezTo>
                  <a:pt x="616634" y="1299997"/>
                  <a:pt x="657573" y="1259058"/>
                  <a:pt x="708074" y="1259058"/>
                </a:cubicBezTo>
                <a:close/>
                <a:moveTo>
                  <a:pt x="91440" y="1259058"/>
                </a:moveTo>
                <a:cubicBezTo>
                  <a:pt x="141941" y="1259058"/>
                  <a:pt x="182880" y="1299997"/>
                  <a:pt x="182880" y="1350498"/>
                </a:cubicBezTo>
                <a:cubicBezTo>
                  <a:pt x="182880" y="1400999"/>
                  <a:pt x="141941" y="1441938"/>
                  <a:pt x="91440" y="1441938"/>
                </a:cubicBezTo>
                <a:cubicBezTo>
                  <a:pt x="40939" y="1441938"/>
                  <a:pt x="0" y="1400999"/>
                  <a:pt x="0" y="1350498"/>
                </a:cubicBezTo>
                <a:cubicBezTo>
                  <a:pt x="0" y="1299997"/>
                  <a:pt x="40939" y="1259058"/>
                  <a:pt x="91440" y="1259058"/>
                </a:cubicBezTo>
                <a:close/>
                <a:moveTo>
                  <a:pt x="3174610" y="839372"/>
                </a:moveTo>
                <a:cubicBezTo>
                  <a:pt x="3225111" y="839372"/>
                  <a:pt x="3266050" y="880311"/>
                  <a:pt x="3266050" y="930812"/>
                </a:cubicBezTo>
                <a:cubicBezTo>
                  <a:pt x="3266050" y="981313"/>
                  <a:pt x="3225111" y="1022252"/>
                  <a:pt x="3174610" y="1022252"/>
                </a:cubicBezTo>
                <a:cubicBezTo>
                  <a:pt x="3124109" y="1022252"/>
                  <a:pt x="3083170" y="981313"/>
                  <a:pt x="3083170" y="930812"/>
                </a:cubicBezTo>
                <a:cubicBezTo>
                  <a:pt x="3083170" y="880311"/>
                  <a:pt x="3124109" y="839372"/>
                  <a:pt x="3174610" y="839372"/>
                </a:cubicBezTo>
                <a:close/>
                <a:moveTo>
                  <a:pt x="2557976" y="839372"/>
                </a:moveTo>
                <a:cubicBezTo>
                  <a:pt x="2608477" y="839372"/>
                  <a:pt x="2649416" y="880311"/>
                  <a:pt x="2649416" y="930812"/>
                </a:cubicBezTo>
                <a:cubicBezTo>
                  <a:pt x="2649416" y="981313"/>
                  <a:pt x="2608477" y="1022252"/>
                  <a:pt x="2557976" y="1022252"/>
                </a:cubicBezTo>
                <a:cubicBezTo>
                  <a:pt x="2507475" y="1022252"/>
                  <a:pt x="2466536" y="981313"/>
                  <a:pt x="2466536" y="930812"/>
                </a:cubicBezTo>
                <a:cubicBezTo>
                  <a:pt x="2466536" y="880311"/>
                  <a:pt x="2507475" y="839372"/>
                  <a:pt x="2557976" y="839372"/>
                </a:cubicBezTo>
                <a:close/>
                <a:moveTo>
                  <a:pt x="1941342" y="839372"/>
                </a:moveTo>
                <a:cubicBezTo>
                  <a:pt x="1991843" y="839372"/>
                  <a:pt x="2032782" y="880311"/>
                  <a:pt x="2032782" y="930812"/>
                </a:cubicBezTo>
                <a:cubicBezTo>
                  <a:pt x="2032782" y="981313"/>
                  <a:pt x="1991843" y="1022252"/>
                  <a:pt x="1941342" y="1022252"/>
                </a:cubicBezTo>
                <a:cubicBezTo>
                  <a:pt x="1890841" y="1022252"/>
                  <a:pt x="1849902" y="981313"/>
                  <a:pt x="1849902" y="930812"/>
                </a:cubicBezTo>
                <a:cubicBezTo>
                  <a:pt x="1849902" y="880311"/>
                  <a:pt x="1890841" y="839372"/>
                  <a:pt x="1941342" y="839372"/>
                </a:cubicBezTo>
                <a:close/>
                <a:moveTo>
                  <a:pt x="1324708" y="839372"/>
                </a:moveTo>
                <a:cubicBezTo>
                  <a:pt x="1375209" y="839372"/>
                  <a:pt x="1416148" y="880311"/>
                  <a:pt x="1416148" y="930812"/>
                </a:cubicBezTo>
                <a:cubicBezTo>
                  <a:pt x="1416148" y="981313"/>
                  <a:pt x="1375209" y="1022252"/>
                  <a:pt x="1324708" y="1022252"/>
                </a:cubicBezTo>
                <a:cubicBezTo>
                  <a:pt x="1274207" y="1022252"/>
                  <a:pt x="1233268" y="981313"/>
                  <a:pt x="1233268" y="930812"/>
                </a:cubicBezTo>
                <a:cubicBezTo>
                  <a:pt x="1233268" y="880311"/>
                  <a:pt x="1274207" y="839372"/>
                  <a:pt x="1324708" y="839372"/>
                </a:cubicBezTo>
                <a:close/>
                <a:moveTo>
                  <a:pt x="708074" y="839372"/>
                </a:moveTo>
                <a:cubicBezTo>
                  <a:pt x="758575" y="839372"/>
                  <a:pt x="799514" y="880311"/>
                  <a:pt x="799514" y="930812"/>
                </a:cubicBezTo>
                <a:cubicBezTo>
                  <a:pt x="799514" y="981313"/>
                  <a:pt x="758575" y="1022252"/>
                  <a:pt x="708074" y="1022252"/>
                </a:cubicBezTo>
                <a:cubicBezTo>
                  <a:pt x="657573" y="1022252"/>
                  <a:pt x="616634" y="981313"/>
                  <a:pt x="616634" y="930812"/>
                </a:cubicBezTo>
                <a:cubicBezTo>
                  <a:pt x="616634" y="880311"/>
                  <a:pt x="657573" y="839372"/>
                  <a:pt x="708074" y="839372"/>
                </a:cubicBezTo>
                <a:close/>
                <a:moveTo>
                  <a:pt x="91440" y="839372"/>
                </a:moveTo>
                <a:cubicBezTo>
                  <a:pt x="141941" y="839372"/>
                  <a:pt x="182880" y="880311"/>
                  <a:pt x="182880" y="930812"/>
                </a:cubicBezTo>
                <a:cubicBezTo>
                  <a:pt x="182880" y="981313"/>
                  <a:pt x="141941" y="1022252"/>
                  <a:pt x="91440" y="1022252"/>
                </a:cubicBezTo>
                <a:cubicBezTo>
                  <a:pt x="40939" y="1022252"/>
                  <a:pt x="0" y="981313"/>
                  <a:pt x="0" y="930812"/>
                </a:cubicBezTo>
                <a:cubicBezTo>
                  <a:pt x="0" y="880311"/>
                  <a:pt x="40939" y="839372"/>
                  <a:pt x="91440" y="839372"/>
                </a:cubicBezTo>
                <a:close/>
                <a:moveTo>
                  <a:pt x="3174610" y="419686"/>
                </a:moveTo>
                <a:cubicBezTo>
                  <a:pt x="3225111" y="419686"/>
                  <a:pt x="3266050" y="460625"/>
                  <a:pt x="3266050" y="511126"/>
                </a:cubicBezTo>
                <a:cubicBezTo>
                  <a:pt x="3266050" y="561627"/>
                  <a:pt x="3225111" y="602566"/>
                  <a:pt x="3174610" y="602566"/>
                </a:cubicBezTo>
                <a:cubicBezTo>
                  <a:pt x="3124109" y="602566"/>
                  <a:pt x="3083170" y="561627"/>
                  <a:pt x="3083170" y="511126"/>
                </a:cubicBezTo>
                <a:cubicBezTo>
                  <a:pt x="3083170" y="460625"/>
                  <a:pt x="3124109" y="419686"/>
                  <a:pt x="3174610" y="419686"/>
                </a:cubicBezTo>
                <a:close/>
                <a:moveTo>
                  <a:pt x="2557976" y="419686"/>
                </a:moveTo>
                <a:cubicBezTo>
                  <a:pt x="2608477" y="419686"/>
                  <a:pt x="2649416" y="460625"/>
                  <a:pt x="2649416" y="511126"/>
                </a:cubicBezTo>
                <a:cubicBezTo>
                  <a:pt x="2649416" y="561627"/>
                  <a:pt x="2608477" y="602566"/>
                  <a:pt x="2557976" y="602566"/>
                </a:cubicBezTo>
                <a:cubicBezTo>
                  <a:pt x="2507475" y="602566"/>
                  <a:pt x="2466536" y="561627"/>
                  <a:pt x="2466536" y="511126"/>
                </a:cubicBezTo>
                <a:cubicBezTo>
                  <a:pt x="2466536" y="460625"/>
                  <a:pt x="2507475" y="419686"/>
                  <a:pt x="2557976" y="419686"/>
                </a:cubicBezTo>
                <a:close/>
                <a:moveTo>
                  <a:pt x="1941342" y="419686"/>
                </a:moveTo>
                <a:cubicBezTo>
                  <a:pt x="1991843" y="419686"/>
                  <a:pt x="2032782" y="460625"/>
                  <a:pt x="2032782" y="511126"/>
                </a:cubicBezTo>
                <a:cubicBezTo>
                  <a:pt x="2032782" y="561627"/>
                  <a:pt x="1991843" y="602566"/>
                  <a:pt x="1941342" y="602566"/>
                </a:cubicBezTo>
                <a:cubicBezTo>
                  <a:pt x="1890841" y="602566"/>
                  <a:pt x="1849902" y="561627"/>
                  <a:pt x="1849902" y="511126"/>
                </a:cubicBezTo>
                <a:cubicBezTo>
                  <a:pt x="1849902" y="460625"/>
                  <a:pt x="1890841" y="419686"/>
                  <a:pt x="1941342" y="419686"/>
                </a:cubicBezTo>
                <a:close/>
                <a:moveTo>
                  <a:pt x="1324708" y="419686"/>
                </a:moveTo>
                <a:cubicBezTo>
                  <a:pt x="1375209" y="419686"/>
                  <a:pt x="1416148" y="460625"/>
                  <a:pt x="1416148" y="511126"/>
                </a:cubicBezTo>
                <a:cubicBezTo>
                  <a:pt x="1416148" y="561627"/>
                  <a:pt x="1375209" y="602566"/>
                  <a:pt x="1324708" y="602566"/>
                </a:cubicBezTo>
                <a:cubicBezTo>
                  <a:pt x="1274207" y="602566"/>
                  <a:pt x="1233268" y="561627"/>
                  <a:pt x="1233268" y="511126"/>
                </a:cubicBezTo>
                <a:cubicBezTo>
                  <a:pt x="1233268" y="460625"/>
                  <a:pt x="1274207" y="419686"/>
                  <a:pt x="1324708" y="419686"/>
                </a:cubicBezTo>
                <a:close/>
                <a:moveTo>
                  <a:pt x="708074" y="419686"/>
                </a:moveTo>
                <a:cubicBezTo>
                  <a:pt x="758575" y="419686"/>
                  <a:pt x="799514" y="460625"/>
                  <a:pt x="799514" y="511126"/>
                </a:cubicBezTo>
                <a:cubicBezTo>
                  <a:pt x="799514" y="561627"/>
                  <a:pt x="758575" y="602566"/>
                  <a:pt x="708074" y="602566"/>
                </a:cubicBezTo>
                <a:cubicBezTo>
                  <a:pt x="657573" y="602566"/>
                  <a:pt x="616634" y="561627"/>
                  <a:pt x="616634" y="511126"/>
                </a:cubicBezTo>
                <a:cubicBezTo>
                  <a:pt x="616634" y="460625"/>
                  <a:pt x="657573" y="419686"/>
                  <a:pt x="708074" y="419686"/>
                </a:cubicBezTo>
                <a:close/>
                <a:moveTo>
                  <a:pt x="91440" y="419686"/>
                </a:moveTo>
                <a:cubicBezTo>
                  <a:pt x="141941" y="419686"/>
                  <a:pt x="182880" y="460625"/>
                  <a:pt x="182880" y="511126"/>
                </a:cubicBezTo>
                <a:cubicBezTo>
                  <a:pt x="182880" y="561627"/>
                  <a:pt x="141941" y="602566"/>
                  <a:pt x="91440" y="602566"/>
                </a:cubicBezTo>
                <a:cubicBezTo>
                  <a:pt x="40939" y="602566"/>
                  <a:pt x="0" y="561627"/>
                  <a:pt x="0" y="511126"/>
                </a:cubicBezTo>
                <a:cubicBezTo>
                  <a:pt x="0" y="460625"/>
                  <a:pt x="40939" y="419686"/>
                  <a:pt x="91440" y="419686"/>
                </a:cubicBezTo>
                <a:close/>
                <a:moveTo>
                  <a:pt x="3174610" y="0"/>
                </a:moveTo>
                <a:cubicBezTo>
                  <a:pt x="3225111" y="0"/>
                  <a:pt x="3266050" y="40939"/>
                  <a:pt x="3266050" y="91440"/>
                </a:cubicBezTo>
                <a:cubicBezTo>
                  <a:pt x="3266050" y="141941"/>
                  <a:pt x="3225111" y="182880"/>
                  <a:pt x="3174610" y="182880"/>
                </a:cubicBezTo>
                <a:cubicBezTo>
                  <a:pt x="3124109" y="182880"/>
                  <a:pt x="3083170" y="141941"/>
                  <a:pt x="3083170" y="91440"/>
                </a:cubicBezTo>
                <a:cubicBezTo>
                  <a:pt x="3083170" y="40939"/>
                  <a:pt x="3124109" y="0"/>
                  <a:pt x="3174610" y="0"/>
                </a:cubicBezTo>
                <a:close/>
                <a:moveTo>
                  <a:pt x="2557976" y="0"/>
                </a:moveTo>
                <a:cubicBezTo>
                  <a:pt x="2608477" y="0"/>
                  <a:pt x="2649416" y="40939"/>
                  <a:pt x="2649416" y="91440"/>
                </a:cubicBezTo>
                <a:cubicBezTo>
                  <a:pt x="2649416" y="141941"/>
                  <a:pt x="2608477" y="182880"/>
                  <a:pt x="2557976" y="182880"/>
                </a:cubicBezTo>
                <a:cubicBezTo>
                  <a:pt x="2507475" y="182880"/>
                  <a:pt x="2466536" y="141941"/>
                  <a:pt x="2466536" y="91440"/>
                </a:cubicBezTo>
                <a:cubicBezTo>
                  <a:pt x="2466536" y="40939"/>
                  <a:pt x="2507475" y="0"/>
                  <a:pt x="2557976" y="0"/>
                </a:cubicBezTo>
                <a:close/>
                <a:moveTo>
                  <a:pt x="1941342" y="0"/>
                </a:moveTo>
                <a:cubicBezTo>
                  <a:pt x="1991843" y="0"/>
                  <a:pt x="2032782" y="40939"/>
                  <a:pt x="2032782" y="91440"/>
                </a:cubicBezTo>
                <a:cubicBezTo>
                  <a:pt x="2032782" y="141941"/>
                  <a:pt x="1991843" y="182880"/>
                  <a:pt x="1941342" y="182880"/>
                </a:cubicBezTo>
                <a:cubicBezTo>
                  <a:pt x="1890841" y="182880"/>
                  <a:pt x="1849902" y="141941"/>
                  <a:pt x="1849902" y="91440"/>
                </a:cubicBezTo>
                <a:cubicBezTo>
                  <a:pt x="1849902" y="40939"/>
                  <a:pt x="1890841" y="0"/>
                  <a:pt x="1941342" y="0"/>
                </a:cubicBezTo>
                <a:close/>
                <a:moveTo>
                  <a:pt x="1324708" y="0"/>
                </a:moveTo>
                <a:cubicBezTo>
                  <a:pt x="1375209" y="0"/>
                  <a:pt x="1416148" y="40939"/>
                  <a:pt x="1416148" y="91440"/>
                </a:cubicBezTo>
                <a:cubicBezTo>
                  <a:pt x="1416148" y="141941"/>
                  <a:pt x="1375209" y="182880"/>
                  <a:pt x="1324708" y="182880"/>
                </a:cubicBezTo>
                <a:cubicBezTo>
                  <a:pt x="1274207" y="182880"/>
                  <a:pt x="1233268" y="141941"/>
                  <a:pt x="1233268" y="91440"/>
                </a:cubicBezTo>
                <a:cubicBezTo>
                  <a:pt x="1233268" y="40939"/>
                  <a:pt x="1274207" y="0"/>
                  <a:pt x="1324708" y="0"/>
                </a:cubicBezTo>
                <a:close/>
                <a:moveTo>
                  <a:pt x="708074" y="0"/>
                </a:moveTo>
                <a:cubicBezTo>
                  <a:pt x="758575" y="0"/>
                  <a:pt x="799514" y="40939"/>
                  <a:pt x="799514" y="91440"/>
                </a:cubicBezTo>
                <a:cubicBezTo>
                  <a:pt x="799514" y="141941"/>
                  <a:pt x="758575" y="182880"/>
                  <a:pt x="708074" y="182880"/>
                </a:cubicBezTo>
                <a:cubicBezTo>
                  <a:pt x="657573" y="182880"/>
                  <a:pt x="616634" y="141941"/>
                  <a:pt x="616634" y="91440"/>
                </a:cubicBezTo>
                <a:cubicBezTo>
                  <a:pt x="616634" y="40939"/>
                  <a:pt x="657573" y="0"/>
                  <a:pt x="708074" y="0"/>
                </a:cubicBezTo>
                <a:close/>
                <a:moveTo>
                  <a:pt x="91440" y="0"/>
                </a:moveTo>
                <a:cubicBezTo>
                  <a:pt x="141941" y="0"/>
                  <a:pt x="182880" y="40939"/>
                  <a:pt x="182880" y="91440"/>
                </a:cubicBezTo>
                <a:cubicBezTo>
                  <a:pt x="182880" y="141941"/>
                  <a:pt x="141941" y="182880"/>
                  <a:pt x="91440" y="182880"/>
                </a:cubicBezTo>
                <a:cubicBezTo>
                  <a:pt x="40939" y="182880"/>
                  <a:pt x="0" y="141941"/>
                  <a:pt x="0" y="91440"/>
                </a:cubicBezTo>
                <a:cubicBezTo>
                  <a:pt x="0" y="40939"/>
                  <a:pt x="40939" y="0"/>
                  <a:pt x="91440" y="0"/>
                </a:cubicBezTo>
                <a:close/>
              </a:path>
            </a:pathLst>
          </a:custGeom>
          <a:solidFill>
            <a:schemeClr val="accent2">
              <a:alpha val="26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顶角 1"/>
          <p:cNvSpPr/>
          <p:nvPr>
            <p:custDataLst>
              <p:tags r:id="rId2"/>
            </p:custDataLst>
          </p:nvPr>
        </p:nvSpPr>
        <p:spPr>
          <a:xfrm>
            <a:off x="7356764" y="2493818"/>
            <a:ext cx="3214255" cy="4364182"/>
          </a:xfrm>
          <a:prstGeom prst="round2SameRect">
            <a:avLst>
              <a:gd name="adj1" fmla="val 9211"/>
              <a:gd name="adj2" fmla="val 0"/>
            </a:avLst>
          </a:prstGeom>
          <a:solidFill>
            <a:schemeClr val="accent3">
              <a:lumMod val="40000"/>
              <a:lumOff val="6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rgbClr val="FFD79D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0" name="图片 9" descr="ͼƬ1-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lum contrast="6000"/>
          </a:blip>
          <a:stretch>
            <a:fillRect/>
          </a:stretch>
        </p:blipFill>
        <p:spPr>
          <a:xfrm>
            <a:off x="6772275" y="531495"/>
            <a:ext cx="4114165" cy="5735955"/>
          </a:xfrm>
          <a:prstGeom prst="rect">
            <a:avLst/>
          </a:prstGeom>
        </p:spPr>
      </p:pic>
      <p:sp>
        <p:nvSpPr>
          <p:cNvPr id="9" name="任意多边形: 形状 4"/>
          <p:cNvSpPr/>
          <p:nvPr>
            <p:custDataLst>
              <p:tags r:id="rId5"/>
            </p:custDataLst>
          </p:nvPr>
        </p:nvSpPr>
        <p:spPr>
          <a:xfrm>
            <a:off x="10058400" y="5250559"/>
            <a:ext cx="1412655" cy="986729"/>
          </a:xfrm>
          <a:custGeom>
            <a:gdLst>
              <a:gd name="connsiteX0" fmla="*/ 3174610 w 3266050"/>
              <a:gd name="connsiteY0" fmla="*/ 2098430 h 2281310"/>
              <a:gd name="connsiteX1" fmla="*/ 3266050 w 3266050"/>
              <a:gd name="connsiteY1" fmla="*/ 2189870 h 2281310"/>
              <a:gd name="connsiteX2" fmla="*/ 3174610 w 3266050"/>
              <a:gd name="connsiteY2" fmla="*/ 2281310 h 2281310"/>
              <a:gd name="connsiteX3" fmla="*/ 3083170 w 3266050"/>
              <a:gd name="connsiteY3" fmla="*/ 2189870 h 2281310"/>
              <a:gd name="connsiteX4" fmla="*/ 3174610 w 3266050"/>
              <a:gd name="connsiteY4" fmla="*/ 2098430 h 2281310"/>
              <a:gd name="connsiteX5" fmla="*/ 2557976 w 3266050"/>
              <a:gd name="connsiteY5" fmla="*/ 2098430 h 2281310"/>
              <a:gd name="connsiteX6" fmla="*/ 2649416 w 3266050"/>
              <a:gd name="connsiteY6" fmla="*/ 2189870 h 2281310"/>
              <a:gd name="connsiteX7" fmla="*/ 2557976 w 3266050"/>
              <a:gd name="connsiteY7" fmla="*/ 2281310 h 2281310"/>
              <a:gd name="connsiteX8" fmla="*/ 2466536 w 3266050"/>
              <a:gd name="connsiteY8" fmla="*/ 2189870 h 2281310"/>
              <a:gd name="connsiteX9" fmla="*/ 2557976 w 3266050"/>
              <a:gd name="connsiteY9" fmla="*/ 2098430 h 2281310"/>
              <a:gd name="connsiteX10" fmla="*/ 1941342 w 3266050"/>
              <a:gd name="connsiteY10" fmla="*/ 2098430 h 2281310"/>
              <a:gd name="connsiteX11" fmla="*/ 2032782 w 3266050"/>
              <a:gd name="connsiteY11" fmla="*/ 2189870 h 2281310"/>
              <a:gd name="connsiteX12" fmla="*/ 1941342 w 3266050"/>
              <a:gd name="connsiteY12" fmla="*/ 2281310 h 2281310"/>
              <a:gd name="connsiteX13" fmla="*/ 1849902 w 3266050"/>
              <a:gd name="connsiteY13" fmla="*/ 2189870 h 2281310"/>
              <a:gd name="connsiteX14" fmla="*/ 1941342 w 3266050"/>
              <a:gd name="connsiteY14" fmla="*/ 2098430 h 2281310"/>
              <a:gd name="connsiteX15" fmla="*/ 1324708 w 3266050"/>
              <a:gd name="connsiteY15" fmla="*/ 2098430 h 2281310"/>
              <a:gd name="connsiteX16" fmla="*/ 1416148 w 3266050"/>
              <a:gd name="connsiteY16" fmla="*/ 2189870 h 2281310"/>
              <a:gd name="connsiteX17" fmla="*/ 1324708 w 3266050"/>
              <a:gd name="connsiteY17" fmla="*/ 2281310 h 2281310"/>
              <a:gd name="connsiteX18" fmla="*/ 1233268 w 3266050"/>
              <a:gd name="connsiteY18" fmla="*/ 2189870 h 2281310"/>
              <a:gd name="connsiteX19" fmla="*/ 1324708 w 3266050"/>
              <a:gd name="connsiteY19" fmla="*/ 2098430 h 2281310"/>
              <a:gd name="connsiteX20" fmla="*/ 708074 w 3266050"/>
              <a:gd name="connsiteY20" fmla="*/ 2098430 h 2281310"/>
              <a:gd name="connsiteX21" fmla="*/ 799514 w 3266050"/>
              <a:gd name="connsiteY21" fmla="*/ 2189870 h 2281310"/>
              <a:gd name="connsiteX22" fmla="*/ 708074 w 3266050"/>
              <a:gd name="connsiteY22" fmla="*/ 2281310 h 2281310"/>
              <a:gd name="connsiteX23" fmla="*/ 616634 w 3266050"/>
              <a:gd name="connsiteY23" fmla="*/ 2189870 h 2281310"/>
              <a:gd name="connsiteX24" fmla="*/ 708074 w 3266050"/>
              <a:gd name="connsiteY24" fmla="*/ 2098430 h 2281310"/>
              <a:gd name="connsiteX25" fmla="*/ 91440 w 3266050"/>
              <a:gd name="connsiteY25" fmla="*/ 2098430 h 2281310"/>
              <a:gd name="connsiteX26" fmla="*/ 182880 w 3266050"/>
              <a:gd name="connsiteY26" fmla="*/ 2189870 h 2281310"/>
              <a:gd name="connsiteX27" fmla="*/ 91440 w 3266050"/>
              <a:gd name="connsiteY27" fmla="*/ 2281310 h 2281310"/>
              <a:gd name="connsiteX28" fmla="*/ 0 w 3266050"/>
              <a:gd name="connsiteY28" fmla="*/ 2189870 h 2281310"/>
              <a:gd name="connsiteX29" fmla="*/ 91440 w 3266050"/>
              <a:gd name="connsiteY29" fmla="*/ 2098430 h 2281310"/>
              <a:gd name="connsiteX30" fmla="*/ 3174610 w 3266050"/>
              <a:gd name="connsiteY30" fmla="*/ 1678744 h 2281310"/>
              <a:gd name="connsiteX31" fmla="*/ 3266050 w 3266050"/>
              <a:gd name="connsiteY31" fmla="*/ 1770184 h 2281310"/>
              <a:gd name="connsiteX32" fmla="*/ 3174610 w 3266050"/>
              <a:gd name="connsiteY32" fmla="*/ 1861624 h 2281310"/>
              <a:gd name="connsiteX33" fmla="*/ 3083170 w 3266050"/>
              <a:gd name="connsiteY33" fmla="*/ 1770184 h 2281310"/>
              <a:gd name="connsiteX34" fmla="*/ 3174610 w 3266050"/>
              <a:gd name="connsiteY34" fmla="*/ 1678744 h 2281310"/>
              <a:gd name="connsiteX35" fmla="*/ 2557976 w 3266050"/>
              <a:gd name="connsiteY35" fmla="*/ 1678744 h 2281310"/>
              <a:gd name="connsiteX36" fmla="*/ 2649416 w 3266050"/>
              <a:gd name="connsiteY36" fmla="*/ 1770184 h 2281310"/>
              <a:gd name="connsiteX37" fmla="*/ 2557976 w 3266050"/>
              <a:gd name="connsiteY37" fmla="*/ 1861624 h 2281310"/>
              <a:gd name="connsiteX38" fmla="*/ 2466536 w 3266050"/>
              <a:gd name="connsiteY38" fmla="*/ 1770184 h 2281310"/>
              <a:gd name="connsiteX39" fmla="*/ 2557976 w 3266050"/>
              <a:gd name="connsiteY39" fmla="*/ 1678744 h 2281310"/>
              <a:gd name="connsiteX40" fmla="*/ 1941342 w 3266050"/>
              <a:gd name="connsiteY40" fmla="*/ 1678744 h 2281310"/>
              <a:gd name="connsiteX41" fmla="*/ 2032782 w 3266050"/>
              <a:gd name="connsiteY41" fmla="*/ 1770184 h 2281310"/>
              <a:gd name="connsiteX42" fmla="*/ 1941342 w 3266050"/>
              <a:gd name="connsiteY42" fmla="*/ 1861624 h 2281310"/>
              <a:gd name="connsiteX43" fmla="*/ 1849902 w 3266050"/>
              <a:gd name="connsiteY43" fmla="*/ 1770184 h 2281310"/>
              <a:gd name="connsiteX44" fmla="*/ 1941342 w 3266050"/>
              <a:gd name="connsiteY44" fmla="*/ 1678744 h 2281310"/>
              <a:gd name="connsiteX45" fmla="*/ 1324708 w 3266050"/>
              <a:gd name="connsiteY45" fmla="*/ 1678744 h 2281310"/>
              <a:gd name="connsiteX46" fmla="*/ 1416148 w 3266050"/>
              <a:gd name="connsiteY46" fmla="*/ 1770184 h 2281310"/>
              <a:gd name="connsiteX47" fmla="*/ 1324708 w 3266050"/>
              <a:gd name="connsiteY47" fmla="*/ 1861624 h 2281310"/>
              <a:gd name="connsiteX48" fmla="*/ 1233268 w 3266050"/>
              <a:gd name="connsiteY48" fmla="*/ 1770184 h 2281310"/>
              <a:gd name="connsiteX49" fmla="*/ 1324708 w 3266050"/>
              <a:gd name="connsiteY49" fmla="*/ 1678744 h 2281310"/>
              <a:gd name="connsiteX50" fmla="*/ 708074 w 3266050"/>
              <a:gd name="connsiteY50" fmla="*/ 1678744 h 2281310"/>
              <a:gd name="connsiteX51" fmla="*/ 799514 w 3266050"/>
              <a:gd name="connsiteY51" fmla="*/ 1770184 h 2281310"/>
              <a:gd name="connsiteX52" fmla="*/ 708074 w 3266050"/>
              <a:gd name="connsiteY52" fmla="*/ 1861624 h 2281310"/>
              <a:gd name="connsiteX53" fmla="*/ 616634 w 3266050"/>
              <a:gd name="connsiteY53" fmla="*/ 1770184 h 2281310"/>
              <a:gd name="connsiteX54" fmla="*/ 708074 w 3266050"/>
              <a:gd name="connsiteY54" fmla="*/ 1678744 h 2281310"/>
              <a:gd name="connsiteX55" fmla="*/ 91440 w 3266050"/>
              <a:gd name="connsiteY55" fmla="*/ 1678744 h 2281310"/>
              <a:gd name="connsiteX56" fmla="*/ 182880 w 3266050"/>
              <a:gd name="connsiteY56" fmla="*/ 1770184 h 2281310"/>
              <a:gd name="connsiteX57" fmla="*/ 91440 w 3266050"/>
              <a:gd name="connsiteY57" fmla="*/ 1861624 h 2281310"/>
              <a:gd name="connsiteX58" fmla="*/ 0 w 3266050"/>
              <a:gd name="connsiteY58" fmla="*/ 1770184 h 2281310"/>
              <a:gd name="connsiteX59" fmla="*/ 91440 w 3266050"/>
              <a:gd name="connsiteY59" fmla="*/ 1678744 h 2281310"/>
              <a:gd name="connsiteX60" fmla="*/ 3174610 w 3266050"/>
              <a:gd name="connsiteY60" fmla="*/ 1259058 h 2281310"/>
              <a:gd name="connsiteX61" fmla="*/ 3266050 w 3266050"/>
              <a:gd name="connsiteY61" fmla="*/ 1350498 h 2281310"/>
              <a:gd name="connsiteX62" fmla="*/ 3174610 w 3266050"/>
              <a:gd name="connsiteY62" fmla="*/ 1441938 h 2281310"/>
              <a:gd name="connsiteX63" fmla="*/ 3083170 w 3266050"/>
              <a:gd name="connsiteY63" fmla="*/ 1350498 h 2281310"/>
              <a:gd name="connsiteX64" fmla="*/ 3174610 w 3266050"/>
              <a:gd name="connsiteY64" fmla="*/ 1259058 h 2281310"/>
              <a:gd name="connsiteX65" fmla="*/ 2557976 w 3266050"/>
              <a:gd name="connsiteY65" fmla="*/ 1259058 h 2281310"/>
              <a:gd name="connsiteX66" fmla="*/ 2649416 w 3266050"/>
              <a:gd name="connsiteY66" fmla="*/ 1350498 h 2281310"/>
              <a:gd name="connsiteX67" fmla="*/ 2557976 w 3266050"/>
              <a:gd name="connsiteY67" fmla="*/ 1441938 h 2281310"/>
              <a:gd name="connsiteX68" fmla="*/ 2466536 w 3266050"/>
              <a:gd name="connsiteY68" fmla="*/ 1350498 h 2281310"/>
              <a:gd name="connsiteX69" fmla="*/ 2557976 w 3266050"/>
              <a:gd name="connsiteY69" fmla="*/ 1259058 h 2281310"/>
              <a:gd name="connsiteX70" fmla="*/ 1941342 w 3266050"/>
              <a:gd name="connsiteY70" fmla="*/ 1259058 h 2281310"/>
              <a:gd name="connsiteX71" fmla="*/ 2032782 w 3266050"/>
              <a:gd name="connsiteY71" fmla="*/ 1350498 h 2281310"/>
              <a:gd name="connsiteX72" fmla="*/ 1941342 w 3266050"/>
              <a:gd name="connsiteY72" fmla="*/ 1441938 h 2281310"/>
              <a:gd name="connsiteX73" fmla="*/ 1849902 w 3266050"/>
              <a:gd name="connsiteY73" fmla="*/ 1350498 h 2281310"/>
              <a:gd name="connsiteX74" fmla="*/ 1941342 w 3266050"/>
              <a:gd name="connsiteY74" fmla="*/ 1259058 h 2281310"/>
              <a:gd name="connsiteX75" fmla="*/ 1324708 w 3266050"/>
              <a:gd name="connsiteY75" fmla="*/ 1259058 h 2281310"/>
              <a:gd name="connsiteX76" fmla="*/ 1416148 w 3266050"/>
              <a:gd name="connsiteY76" fmla="*/ 1350498 h 2281310"/>
              <a:gd name="connsiteX77" fmla="*/ 1324708 w 3266050"/>
              <a:gd name="connsiteY77" fmla="*/ 1441938 h 2281310"/>
              <a:gd name="connsiteX78" fmla="*/ 1233268 w 3266050"/>
              <a:gd name="connsiteY78" fmla="*/ 1350498 h 2281310"/>
              <a:gd name="connsiteX79" fmla="*/ 1324708 w 3266050"/>
              <a:gd name="connsiteY79" fmla="*/ 1259058 h 2281310"/>
              <a:gd name="connsiteX80" fmla="*/ 708074 w 3266050"/>
              <a:gd name="connsiteY80" fmla="*/ 1259058 h 2281310"/>
              <a:gd name="connsiteX81" fmla="*/ 799514 w 3266050"/>
              <a:gd name="connsiteY81" fmla="*/ 1350498 h 2281310"/>
              <a:gd name="connsiteX82" fmla="*/ 708074 w 3266050"/>
              <a:gd name="connsiteY82" fmla="*/ 1441938 h 2281310"/>
              <a:gd name="connsiteX83" fmla="*/ 616634 w 3266050"/>
              <a:gd name="connsiteY83" fmla="*/ 1350498 h 2281310"/>
              <a:gd name="connsiteX84" fmla="*/ 708074 w 3266050"/>
              <a:gd name="connsiteY84" fmla="*/ 1259058 h 2281310"/>
              <a:gd name="connsiteX85" fmla="*/ 91440 w 3266050"/>
              <a:gd name="connsiteY85" fmla="*/ 1259058 h 2281310"/>
              <a:gd name="connsiteX86" fmla="*/ 182880 w 3266050"/>
              <a:gd name="connsiteY86" fmla="*/ 1350498 h 2281310"/>
              <a:gd name="connsiteX87" fmla="*/ 91440 w 3266050"/>
              <a:gd name="connsiteY87" fmla="*/ 1441938 h 2281310"/>
              <a:gd name="connsiteX88" fmla="*/ 0 w 3266050"/>
              <a:gd name="connsiteY88" fmla="*/ 1350498 h 2281310"/>
              <a:gd name="connsiteX89" fmla="*/ 91440 w 3266050"/>
              <a:gd name="connsiteY89" fmla="*/ 1259058 h 2281310"/>
              <a:gd name="connsiteX90" fmla="*/ 3174610 w 3266050"/>
              <a:gd name="connsiteY90" fmla="*/ 839372 h 2281310"/>
              <a:gd name="connsiteX91" fmla="*/ 3266050 w 3266050"/>
              <a:gd name="connsiteY91" fmla="*/ 930812 h 2281310"/>
              <a:gd name="connsiteX92" fmla="*/ 3174610 w 3266050"/>
              <a:gd name="connsiteY92" fmla="*/ 1022252 h 2281310"/>
              <a:gd name="connsiteX93" fmla="*/ 3083170 w 3266050"/>
              <a:gd name="connsiteY93" fmla="*/ 930812 h 2281310"/>
              <a:gd name="connsiteX94" fmla="*/ 3174610 w 3266050"/>
              <a:gd name="connsiteY94" fmla="*/ 839372 h 2281310"/>
              <a:gd name="connsiteX95" fmla="*/ 2557976 w 3266050"/>
              <a:gd name="connsiteY95" fmla="*/ 839372 h 2281310"/>
              <a:gd name="connsiteX96" fmla="*/ 2649416 w 3266050"/>
              <a:gd name="connsiteY96" fmla="*/ 930812 h 2281310"/>
              <a:gd name="connsiteX97" fmla="*/ 2557976 w 3266050"/>
              <a:gd name="connsiteY97" fmla="*/ 1022252 h 2281310"/>
              <a:gd name="connsiteX98" fmla="*/ 2466536 w 3266050"/>
              <a:gd name="connsiteY98" fmla="*/ 930812 h 2281310"/>
              <a:gd name="connsiteX99" fmla="*/ 2557976 w 3266050"/>
              <a:gd name="connsiteY99" fmla="*/ 839372 h 2281310"/>
              <a:gd name="connsiteX100" fmla="*/ 1941342 w 3266050"/>
              <a:gd name="connsiteY100" fmla="*/ 839372 h 2281310"/>
              <a:gd name="connsiteX101" fmla="*/ 2032782 w 3266050"/>
              <a:gd name="connsiteY101" fmla="*/ 930812 h 2281310"/>
              <a:gd name="connsiteX102" fmla="*/ 1941342 w 3266050"/>
              <a:gd name="connsiteY102" fmla="*/ 1022252 h 2281310"/>
              <a:gd name="connsiteX103" fmla="*/ 1849902 w 3266050"/>
              <a:gd name="connsiteY103" fmla="*/ 930812 h 2281310"/>
              <a:gd name="connsiteX104" fmla="*/ 1941342 w 3266050"/>
              <a:gd name="connsiteY104" fmla="*/ 839372 h 2281310"/>
              <a:gd name="connsiteX105" fmla="*/ 1324708 w 3266050"/>
              <a:gd name="connsiteY105" fmla="*/ 839372 h 2281310"/>
              <a:gd name="connsiteX106" fmla="*/ 1416148 w 3266050"/>
              <a:gd name="connsiteY106" fmla="*/ 930812 h 2281310"/>
              <a:gd name="connsiteX107" fmla="*/ 1324708 w 3266050"/>
              <a:gd name="connsiteY107" fmla="*/ 1022252 h 2281310"/>
              <a:gd name="connsiteX108" fmla="*/ 1233268 w 3266050"/>
              <a:gd name="connsiteY108" fmla="*/ 930812 h 2281310"/>
              <a:gd name="connsiteX109" fmla="*/ 1324708 w 3266050"/>
              <a:gd name="connsiteY109" fmla="*/ 839372 h 2281310"/>
              <a:gd name="connsiteX110" fmla="*/ 708074 w 3266050"/>
              <a:gd name="connsiteY110" fmla="*/ 839372 h 2281310"/>
              <a:gd name="connsiteX111" fmla="*/ 799514 w 3266050"/>
              <a:gd name="connsiteY111" fmla="*/ 930812 h 2281310"/>
              <a:gd name="connsiteX112" fmla="*/ 708074 w 3266050"/>
              <a:gd name="connsiteY112" fmla="*/ 1022252 h 2281310"/>
              <a:gd name="connsiteX113" fmla="*/ 616634 w 3266050"/>
              <a:gd name="connsiteY113" fmla="*/ 930812 h 2281310"/>
              <a:gd name="connsiteX114" fmla="*/ 708074 w 3266050"/>
              <a:gd name="connsiteY114" fmla="*/ 839372 h 2281310"/>
              <a:gd name="connsiteX115" fmla="*/ 91440 w 3266050"/>
              <a:gd name="connsiteY115" fmla="*/ 839372 h 2281310"/>
              <a:gd name="connsiteX116" fmla="*/ 182880 w 3266050"/>
              <a:gd name="connsiteY116" fmla="*/ 930812 h 2281310"/>
              <a:gd name="connsiteX117" fmla="*/ 91440 w 3266050"/>
              <a:gd name="connsiteY117" fmla="*/ 1022252 h 2281310"/>
              <a:gd name="connsiteX118" fmla="*/ 0 w 3266050"/>
              <a:gd name="connsiteY118" fmla="*/ 930812 h 2281310"/>
              <a:gd name="connsiteX119" fmla="*/ 91440 w 3266050"/>
              <a:gd name="connsiteY119" fmla="*/ 839372 h 2281310"/>
              <a:gd name="connsiteX120" fmla="*/ 3174610 w 3266050"/>
              <a:gd name="connsiteY120" fmla="*/ 419686 h 2281310"/>
              <a:gd name="connsiteX121" fmla="*/ 3266050 w 3266050"/>
              <a:gd name="connsiteY121" fmla="*/ 511126 h 2281310"/>
              <a:gd name="connsiteX122" fmla="*/ 3174610 w 3266050"/>
              <a:gd name="connsiteY122" fmla="*/ 602566 h 2281310"/>
              <a:gd name="connsiteX123" fmla="*/ 3083170 w 3266050"/>
              <a:gd name="connsiteY123" fmla="*/ 511126 h 2281310"/>
              <a:gd name="connsiteX124" fmla="*/ 3174610 w 3266050"/>
              <a:gd name="connsiteY124" fmla="*/ 419686 h 2281310"/>
              <a:gd name="connsiteX125" fmla="*/ 2557976 w 3266050"/>
              <a:gd name="connsiteY125" fmla="*/ 419686 h 2281310"/>
              <a:gd name="connsiteX126" fmla="*/ 2649416 w 3266050"/>
              <a:gd name="connsiteY126" fmla="*/ 511126 h 2281310"/>
              <a:gd name="connsiteX127" fmla="*/ 2557976 w 3266050"/>
              <a:gd name="connsiteY127" fmla="*/ 602566 h 2281310"/>
              <a:gd name="connsiteX128" fmla="*/ 2466536 w 3266050"/>
              <a:gd name="connsiteY128" fmla="*/ 511126 h 2281310"/>
              <a:gd name="connsiteX129" fmla="*/ 2557976 w 3266050"/>
              <a:gd name="connsiteY129" fmla="*/ 419686 h 2281310"/>
              <a:gd name="connsiteX130" fmla="*/ 1941342 w 3266050"/>
              <a:gd name="connsiteY130" fmla="*/ 419686 h 2281310"/>
              <a:gd name="connsiteX131" fmla="*/ 2032782 w 3266050"/>
              <a:gd name="connsiteY131" fmla="*/ 511126 h 2281310"/>
              <a:gd name="connsiteX132" fmla="*/ 1941342 w 3266050"/>
              <a:gd name="connsiteY132" fmla="*/ 602566 h 2281310"/>
              <a:gd name="connsiteX133" fmla="*/ 1849902 w 3266050"/>
              <a:gd name="connsiteY133" fmla="*/ 511126 h 2281310"/>
              <a:gd name="connsiteX134" fmla="*/ 1941342 w 3266050"/>
              <a:gd name="connsiteY134" fmla="*/ 419686 h 2281310"/>
              <a:gd name="connsiteX135" fmla="*/ 1324708 w 3266050"/>
              <a:gd name="connsiteY135" fmla="*/ 419686 h 2281310"/>
              <a:gd name="connsiteX136" fmla="*/ 1416148 w 3266050"/>
              <a:gd name="connsiteY136" fmla="*/ 511126 h 2281310"/>
              <a:gd name="connsiteX137" fmla="*/ 1324708 w 3266050"/>
              <a:gd name="connsiteY137" fmla="*/ 602566 h 2281310"/>
              <a:gd name="connsiteX138" fmla="*/ 1233268 w 3266050"/>
              <a:gd name="connsiteY138" fmla="*/ 511126 h 2281310"/>
              <a:gd name="connsiteX139" fmla="*/ 1324708 w 3266050"/>
              <a:gd name="connsiteY139" fmla="*/ 419686 h 2281310"/>
              <a:gd name="connsiteX140" fmla="*/ 708074 w 3266050"/>
              <a:gd name="connsiteY140" fmla="*/ 419686 h 2281310"/>
              <a:gd name="connsiteX141" fmla="*/ 799514 w 3266050"/>
              <a:gd name="connsiteY141" fmla="*/ 511126 h 2281310"/>
              <a:gd name="connsiteX142" fmla="*/ 708074 w 3266050"/>
              <a:gd name="connsiteY142" fmla="*/ 602566 h 2281310"/>
              <a:gd name="connsiteX143" fmla="*/ 616634 w 3266050"/>
              <a:gd name="connsiteY143" fmla="*/ 511126 h 2281310"/>
              <a:gd name="connsiteX144" fmla="*/ 708074 w 3266050"/>
              <a:gd name="connsiteY144" fmla="*/ 419686 h 2281310"/>
              <a:gd name="connsiteX145" fmla="*/ 91440 w 3266050"/>
              <a:gd name="connsiteY145" fmla="*/ 419686 h 2281310"/>
              <a:gd name="connsiteX146" fmla="*/ 182880 w 3266050"/>
              <a:gd name="connsiteY146" fmla="*/ 511126 h 2281310"/>
              <a:gd name="connsiteX147" fmla="*/ 91440 w 3266050"/>
              <a:gd name="connsiteY147" fmla="*/ 602566 h 2281310"/>
              <a:gd name="connsiteX148" fmla="*/ 0 w 3266050"/>
              <a:gd name="connsiteY148" fmla="*/ 511126 h 2281310"/>
              <a:gd name="connsiteX149" fmla="*/ 91440 w 3266050"/>
              <a:gd name="connsiteY149" fmla="*/ 419686 h 2281310"/>
              <a:gd name="connsiteX150" fmla="*/ 3174610 w 3266050"/>
              <a:gd name="connsiteY150" fmla="*/ 0 h 2281310"/>
              <a:gd name="connsiteX151" fmla="*/ 3266050 w 3266050"/>
              <a:gd name="connsiteY151" fmla="*/ 91440 h 2281310"/>
              <a:gd name="connsiteX152" fmla="*/ 3174610 w 3266050"/>
              <a:gd name="connsiteY152" fmla="*/ 182880 h 2281310"/>
              <a:gd name="connsiteX153" fmla="*/ 3083170 w 3266050"/>
              <a:gd name="connsiteY153" fmla="*/ 91440 h 2281310"/>
              <a:gd name="connsiteX154" fmla="*/ 3174610 w 3266050"/>
              <a:gd name="connsiteY154" fmla="*/ 0 h 2281310"/>
              <a:gd name="connsiteX155" fmla="*/ 2557976 w 3266050"/>
              <a:gd name="connsiteY155" fmla="*/ 0 h 2281310"/>
              <a:gd name="connsiteX156" fmla="*/ 2649416 w 3266050"/>
              <a:gd name="connsiteY156" fmla="*/ 91440 h 2281310"/>
              <a:gd name="connsiteX157" fmla="*/ 2557976 w 3266050"/>
              <a:gd name="connsiteY157" fmla="*/ 182880 h 2281310"/>
              <a:gd name="connsiteX158" fmla="*/ 2466536 w 3266050"/>
              <a:gd name="connsiteY158" fmla="*/ 91440 h 2281310"/>
              <a:gd name="connsiteX159" fmla="*/ 2557976 w 3266050"/>
              <a:gd name="connsiteY159" fmla="*/ 0 h 2281310"/>
              <a:gd name="connsiteX160" fmla="*/ 1941342 w 3266050"/>
              <a:gd name="connsiteY160" fmla="*/ 0 h 2281310"/>
              <a:gd name="connsiteX161" fmla="*/ 2032782 w 3266050"/>
              <a:gd name="connsiteY161" fmla="*/ 91440 h 2281310"/>
              <a:gd name="connsiteX162" fmla="*/ 1941342 w 3266050"/>
              <a:gd name="connsiteY162" fmla="*/ 182880 h 2281310"/>
              <a:gd name="connsiteX163" fmla="*/ 1849902 w 3266050"/>
              <a:gd name="connsiteY163" fmla="*/ 91440 h 2281310"/>
              <a:gd name="connsiteX164" fmla="*/ 1941342 w 3266050"/>
              <a:gd name="connsiteY164" fmla="*/ 0 h 2281310"/>
              <a:gd name="connsiteX165" fmla="*/ 1324708 w 3266050"/>
              <a:gd name="connsiteY165" fmla="*/ 0 h 2281310"/>
              <a:gd name="connsiteX166" fmla="*/ 1416148 w 3266050"/>
              <a:gd name="connsiteY166" fmla="*/ 91440 h 2281310"/>
              <a:gd name="connsiteX167" fmla="*/ 1324708 w 3266050"/>
              <a:gd name="connsiteY167" fmla="*/ 182880 h 2281310"/>
              <a:gd name="connsiteX168" fmla="*/ 1233268 w 3266050"/>
              <a:gd name="connsiteY168" fmla="*/ 91440 h 2281310"/>
              <a:gd name="connsiteX169" fmla="*/ 1324708 w 3266050"/>
              <a:gd name="connsiteY169" fmla="*/ 0 h 2281310"/>
              <a:gd name="connsiteX170" fmla="*/ 708074 w 3266050"/>
              <a:gd name="connsiteY170" fmla="*/ 0 h 2281310"/>
              <a:gd name="connsiteX171" fmla="*/ 799514 w 3266050"/>
              <a:gd name="connsiteY171" fmla="*/ 91440 h 2281310"/>
              <a:gd name="connsiteX172" fmla="*/ 708074 w 3266050"/>
              <a:gd name="connsiteY172" fmla="*/ 182880 h 2281310"/>
              <a:gd name="connsiteX173" fmla="*/ 616634 w 3266050"/>
              <a:gd name="connsiteY173" fmla="*/ 91440 h 2281310"/>
              <a:gd name="connsiteX174" fmla="*/ 708074 w 3266050"/>
              <a:gd name="connsiteY174" fmla="*/ 0 h 2281310"/>
              <a:gd name="connsiteX175" fmla="*/ 91440 w 3266050"/>
              <a:gd name="connsiteY175" fmla="*/ 0 h 2281310"/>
              <a:gd name="connsiteX176" fmla="*/ 182880 w 3266050"/>
              <a:gd name="connsiteY176" fmla="*/ 91440 h 2281310"/>
              <a:gd name="connsiteX177" fmla="*/ 91440 w 3266050"/>
              <a:gd name="connsiteY177" fmla="*/ 182880 h 2281310"/>
              <a:gd name="connsiteX178" fmla="*/ 0 w 3266050"/>
              <a:gd name="connsiteY178" fmla="*/ 91440 h 2281310"/>
              <a:gd name="connsiteX179" fmla="*/ 91440 w 3266050"/>
              <a:gd name="connsiteY179" fmla="*/ 0 h 22813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</a:cxnLst>
            <a:rect l="l" t="t" r="r" b="b"/>
            <a:pathLst>
              <a:path w="3266050" h="2281310">
                <a:moveTo>
                  <a:pt x="3174610" y="2098430"/>
                </a:moveTo>
                <a:cubicBezTo>
                  <a:pt x="3225111" y="2098430"/>
                  <a:pt x="3266050" y="2139369"/>
                  <a:pt x="3266050" y="2189870"/>
                </a:cubicBezTo>
                <a:cubicBezTo>
                  <a:pt x="3266050" y="2240371"/>
                  <a:pt x="3225111" y="2281310"/>
                  <a:pt x="3174610" y="2281310"/>
                </a:cubicBezTo>
                <a:cubicBezTo>
                  <a:pt x="3124109" y="2281310"/>
                  <a:pt x="3083170" y="2240371"/>
                  <a:pt x="3083170" y="2189870"/>
                </a:cubicBezTo>
                <a:cubicBezTo>
                  <a:pt x="3083170" y="2139369"/>
                  <a:pt x="3124109" y="2098430"/>
                  <a:pt x="3174610" y="2098430"/>
                </a:cubicBezTo>
                <a:close/>
                <a:moveTo>
                  <a:pt x="2557976" y="2098430"/>
                </a:moveTo>
                <a:cubicBezTo>
                  <a:pt x="2608477" y="2098430"/>
                  <a:pt x="2649416" y="2139369"/>
                  <a:pt x="2649416" y="2189870"/>
                </a:cubicBezTo>
                <a:cubicBezTo>
                  <a:pt x="2649416" y="2240371"/>
                  <a:pt x="2608477" y="2281310"/>
                  <a:pt x="2557976" y="2281310"/>
                </a:cubicBezTo>
                <a:cubicBezTo>
                  <a:pt x="2507475" y="2281310"/>
                  <a:pt x="2466536" y="2240371"/>
                  <a:pt x="2466536" y="2189870"/>
                </a:cubicBezTo>
                <a:cubicBezTo>
                  <a:pt x="2466536" y="2139369"/>
                  <a:pt x="2507475" y="2098430"/>
                  <a:pt x="2557976" y="2098430"/>
                </a:cubicBezTo>
                <a:close/>
                <a:moveTo>
                  <a:pt x="1941342" y="2098430"/>
                </a:moveTo>
                <a:cubicBezTo>
                  <a:pt x="1991843" y="2098430"/>
                  <a:pt x="2032782" y="2139369"/>
                  <a:pt x="2032782" y="2189870"/>
                </a:cubicBezTo>
                <a:cubicBezTo>
                  <a:pt x="2032782" y="2240371"/>
                  <a:pt x="1991843" y="2281310"/>
                  <a:pt x="1941342" y="2281310"/>
                </a:cubicBezTo>
                <a:cubicBezTo>
                  <a:pt x="1890841" y="2281310"/>
                  <a:pt x="1849902" y="2240371"/>
                  <a:pt x="1849902" y="2189870"/>
                </a:cubicBezTo>
                <a:cubicBezTo>
                  <a:pt x="1849902" y="2139369"/>
                  <a:pt x="1890841" y="2098430"/>
                  <a:pt x="1941342" y="2098430"/>
                </a:cubicBezTo>
                <a:close/>
                <a:moveTo>
                  <a:pt x="1324708" y="2098430"/>
                </a:moveTo>
                <a:cubicBezTo>
                  <a:pt x="1375209" y="2098430"/>
                  <a:pt x="1416148" y="2139369"/>
                  <a:pt x="1416148" y="2189870"/>
                </a:cubicBezTo>
                <a:cubicBezTo>
                  <a:pt x="1416148" y="2240371"/>
                  <a:pt x="1375209" y="2281310"/>
                  <a:pt x="1324708" y="2281310"/>
                </a:cubicBezTo>
                <a:cubicBezTo>
                  <a:pt x="1274207" y="2281310"/>
                  <a:pt x="1233268" y="2240371"/>
                  <a:pt x="1233268" y="2189870"/>
                </a:cubicBezTo>
                <a:cubicBezTo>
                  <a:pt x="1233268" y="2139369"/>
                  <a:pt x="1274207" y="2098430"/>
                  <a:pt x="1324708" y="2098430"/>
                </a:cubicBezTo>
                <a:close/>
                <a:moveTo>
                  <a:pt x="708074" y="2098430"/>
                </a:moveTo>
                <a:cubicBezTo>
                  <a:pt x="758575" y="2098430"/>
                  <a:pt x="799514" y="2139369"/>
                  <a:pt x="799514" y="2189870"/>
                </a:cubicBezTo>
                <a:cubicBezTo>
                  <a:pt x="799514" y="2240371"/>
                  <a:pt x="758575" y="2281310"/>
                  <a:pt x="708074" y="2281310"/>
                </a:cubicBezTo>
                <a:cubicBezTo>
                  <a:pt x="657573" y="2281310"/>
                  <a:pt x="616634" y="2240371"/>
                  <a:pt x="616634" y="2189870"/>
                </a:cubicBezTo>
                <a:cubicBezTo>
                  <a:pt x="616634" y="2139369"/>
                  <a:pt x="657573" y="2098430"/>
                  <a:pt x="708074" y="2098430"/>
                </a:cubicBezTo>
                <a:close/>
                <a:moveTo>
                  <a:pt x="91440" y="2098430"/>
                </a:moveTo>
                <a:cubicBezTo>
                  <a:pt x="141941" y="2098430"/>
                  <a:pt x="182880" y="2139369"/>
                  <a:pt x="182880" y="2189870"/>
                </a:cubicBezTo>
                <a:cubicBezTo>
                  <a:pt x="182880" y="2240371"/>
                  <a:pt x="141941" y="2281310"/>
                  <a:pt x="91440" y="2281310"/>
                </a:cubicBezTo>
                <a:cubicBezTo>
                  <a:pt x="40939" y="2281310"/>
                  <a:pt x="0" y="2240371"/>
                  <a:pt x="0" y="2189870"/>
                </a:cubicBezTo>
                <a:cubicBezTo>
                  <a:pt x="0" y="2139369"/>
                  <a:pt x="40939" y="2098430"/>
                  <a:pt x="91440" y="2098430"/>
                </a:cubicBezTo>
                <a:close/>
                <a:moveTo>
                  <a:pt x="3174610" y="1678744"/>
                </a:moveTo>
                <a:cubicBezTo>
                  <a:pt x="3225111" y="1678744"/>
                  <a:pt x="3266050" y="1719683"/>
                  <a:pt x="3266050" y="1770184"/>
                </a:cubicBezTo>
                <a:cubicBezTo>
                  <a:pt x="3266050" y="1820685"/>
                  <a:pt x="3225111" y="1861624"/>
                  <a:pt x="3174610" y="1861624"/>
                </a:cubicBezTo>
                <a:cubicBezTo>
                  <a:pt x="3124109" y="1861624"/>
                  <a:pt x="3083170" y="1820685"/>
                  <a:pt x="3083170" y="1770184"/>
                </a:cubicBezTo>
                <a:cubicBezTo>
                  <a:pt x="3083170" y="1719683"/>
                  <a:pt x="3124109" y="1678744"/>
                  <a:pt x="3174610" y="1678744"/>
                </a:cubicBezTo>
                <a:close/>
                <a:moveTo>
                  <a:pt x="2557976" y="1678744"/>
                </a:moveTo>
                <a:cubicBezTo>
                  <a:pt x="2608477" y="1678744"/>
                  <a:pt x="2649416" y="1719683"/>
                  <a:pt x="2649416" y="1770184"/>
                </a:cubicBezTo>
                <a:cubicBezTo>
                  <a:pt x="2649416" y="1820685"/>
                  <a:pt x="2608477" y="1861624"/>
                  <a:pt x="2557976" y="1861624"/>
                </a:cubicBezTo>
                <a:cubicBezTo>
                  <a:pt x="2507475" y="1861624"/>
                  <a:pt x="2466536" y="1820685"/>
                  <a:pt x="2466536" y="1770184"/>
                </a:cubicBezTo>
                <a:cubicBezTo>
                  <a:pt x="2466536" y="1719683"/>
                  <a:pt x="2507475" y="1678744"/>
                  <a:pt x="2557976" y="1678744"/>
                </a:cubicBezTo>
                <a:close/>
                <a:moveTo>
                  <a:pt x="1941342" y="1678744"/>
                </a:moveTo>
                <a:cubicBezTo>
                  <a:pt x="1991843" y="1678744"/>
                  <a:pt x="2032782" y="1719683"/>
                  <a:pt x="2032782" y="1770184"/>
                </a:cubicBezTo>
                <a:cubicBezTo>
                  <a:pt x="2032782" y="1820685"/>
                  <a:pt x="1991843" y="1861624"/>
                  <a:pt x="1941342" y="1861624"/>
                </a:cubicBezTo>
                <a:cubicBezTo>
                  <a:pt x="1890841" y="1861624"/>
                  <a:pt x="1849902" y="1820685"/>
                  <a:pt x="1849902" y="1770184"/>
                </a:cubicBezTo>
                <a:cubicBezTo>
                  <a:pt x="1849902" y="1719683"/>
                  <a:pt x="1890841" y="1678744"/>
                  <a:pt x="1941342" y="1678744"/>
                </a:cubicBezTo>
                <a:close/>
                <a:moveTo>
                  <a:pt x="1324708" y="1678744"/>
                </a:moveTo>
                <a:cubicBezTo>
                  <a:pt x="1375209" y="1678744"/>
                  <a:pt x="1416148" y="1719683"/>
                  <a:pt x="1416148" y="1770184"/>
                </a:cubicBezTo>
                <a:cubicBezTo>
                  <a:pt x="1416148" y="1820685"/>
                  <a:pt x="1375209" y="1861624"/>
                  <a:pt x="1324708" y="1861624"/>
                </a:cubicBezTo>
                <a:cubicBezTo>
                  <a:pt x="1274207" y="1861624"/>
                  <a:pt x="1233268" y="1820685"/>
                  <a:pt x="1233268" y="1770184"/>
                </a:cubicBezTo>
                <a:cubicBezTo>
                  <a:pt x="1233268" y="1719683"/>
                  <a:pt x="1274207" y="1678744"/>
                  <a:pt x="1324708" y="1678744"/>
                </a:cubicBezTo>
                <a:close/>
                <a:moveTo>
                  <a:pt x="708074" y="1678744"/>
                </a:moveTo>
                <a:cubicBezTo>
                  <a:pt x="758575" y="1678744"/>
                  <a:pt x="799514" y="1719683"/>
                  <a:pt x="799514" y="1770184"/>
                </a:cubicBezTo>
                <a:cubicBezTo>
                  <a:pt x="799514" y="1820685"/>
                  <a:pt x="758575" y="1861624"/>
                  <a:pt x="708074" y="1861624"/>
                </a:cubicBezTo>
                <a:cubicBezTo>
                  <a:pt x="657573" y="1861624"/>
                  <a:pt x="616634" y="1820685"/>
                  <a:pt x="616634" y="1770184"/>
                </a:cubicBezTo>
                <a:cubicBezTo>
                  <a:pt x="616634" y="1719683"/>
                  <a:pt x="657573" y="1678744"/>
                  <a:pt x="708074" y="1678744"/>
                </a:cubicBezTo>
                <a:close/>
                <a:moveTo>
                  <a:pt x="91440" y="1678744"/>
                </a:moveTo>
                <a:cubicBezTo>
                  <a:pt x="141941" y="1678744"/>
                  <a:pt x="182880" y="1719683"/>
                  <a:pt x="182880" y="1770184"/>
                </a:cubicBezTo>
                <a:cubicBezTo>
                  <a:pt x="182880" y="1820685"/>
                  <a:pt x="141941" y="1861624"/>
                  <a:pt x="91440" y="1861624"/>
                </a:cubicBezTo>
                <a:cubicBezTo>
                  <a:pt x="40939" y="1861624"/>
                  <a:pt x="0" y="1820685"/>
                  <a:pt x="0" y="1770184"/>
                </a:cubicBezTo>
                <a:cubicBezTo>
                  <a:pt x="0" y="1719683"/>
                  <a:pt x="40939" y="1678744"/>
                  <a:pt x="91440" y="1678744"/>
                </a:cubicBezTo>
                <a:close/>
                <a:moveTo>
                  <a:pt x="3174610" y="1259058"/>
                </a:moveTo>
                <a:cubicBezTo>
                  <a:pt x="3225111" y="1259058"/>
                  <a:pt x="3266050" y="1299997"/>
                  <a:pt x="3266050" y="1350498"/>
                </a:cubicBezTo>
                <a:cubicBezTo>
                  <a:pt x="3266050" y="1400999"/>
                  <a:pt x="3225111" y="1441938"/>
                  <a:pt x="3174610" y="1441938"/>
                </a:cubicBezTo>
                <a:cubicBezTo>
                  <a:pt x="3124109" y="1441938"/>
                  <a:pt x="3083170" y="1400999"/>
                  <a:pt x="3083170" y="1350498"/>
                </a:cubicBezTo>
                <a:cubicBezTo>
                  <a:pt x="3083170" y="1299997"/>
                  <a:pt x="3124109" y="1259058"/>
                  <a:pt x="3174610" y="1259058"/>
                </a:cubicBezTo>
                <a:close/>
                <a:moveTo>
                  <a:pt x="2557976" y="1259058"/>
                </a:moveTo>
                <a:cubicBezTo>
                  <a:pt x="2608477" y="1259058"/>
                  <a:pt x="2649416" y="1299997"/>
                  <a:pt x="2649416" y="1350498"/>
                </a:cubicBezTo>
                <a:cubicBezTo>
                  <a:pt x="2649416" y="1400999"/>
                  <a:pt x="2608477" y="1441938"/>
                  <a:pt x="2557976" y="1441938"/>
                </a:cubicBezTo>
                <a:cubicBezTo>
                  <a:pt x="2507475" y="1441938"/>
                  <a:pt x="2466536" y="1400999"/>
                  <a:pt x="2466536" y="1350498"/>
                </a:cubicBezTo>
                <a:cubicBezTo>
                  <a:pt x="2466536" y="1299997"/>
                  <a:pt x="2507475" y="1259058"/>
                  <a:pt x="2557976" y="1259058"/>
                </a:cubicBezTo>
                <a:close/>
                <a:moveTo>
                  <a:pt x="1941342" y="1259058"/>
                </a:moveTo>
                <a:cubicBezTo>
                  <a:pt x="1991843" y="1259058"/>
                  <a:pt x="2032782" y="1299997"/>
                  <a:pt x="2032782" y="1350498"/>
                </a:cubicBezTo>
                <a:cubicBezTo>
                  <a:pt x="2032782" y="1400999"/>
                  <a:pt x="1991843" y="1441938"/>
                  <a:pt x="1941342" y="1441938"/>
                </a:cubicBezTo>
                <a:cubicBezTo>
                  <a:pt x="1890841" y="1441938"/>
                  <a:pt x="1849902" y="1400999"/>
                  <a:pt x="1849902" y="1350498"/>
                </a:cubicBezTo>
                <a:cubicBezTo>
                  <a:pt x="1849902" y="1299997"/>
                  <a:pt x="1890841" y="1259058"/>
                  <a:pt x="1941342" y="1259058"/>
                </a:cubicBezTo>
                <a:close/>
                <a:moveTo>
                  <a:pt x="1324708" y="1259058"/>
                </a:moveTo>
                <a:cubicBezTo>
                  <a:pt x="1375209" y="1259058"/>
                  <a:pt x="1416148" y="1299997"/>
                  <a:pt x="1416148" y="1350498"/>
                </a:cubicBezTo>
                <a:cubicBezTo>
                  <a:pt x="1416148" y="1400999"/>
                  <a:pt x="1375209" y="1441938"/>
                  <a:pt x="1324708" y="1441938"/>
                </a:cubicBezTo>
                <a:cubicBezTo>
                  <a:pt x="1274207" y="1441938"/>
                  <a:pt x="1233268" y="1400999"/>
                  <a:pt x="1233268" y="1350498"/>
                </a:cubicBezTo>
                <a:cubicBezTo>
                  <a:pt x="1233268" y="1299997"/>
                  <a:pt x="1274207" y="1259058"/>
                  <a:pt x="1324708" y="1259058"/>
                </a:cubicBezTo>
                <a:close/>
                <a:moveTo>
                  <a:pt x="708074" y="1259058"/>
                </a:moveTo>
                <a:cubicBezTo>
                  <a:pt x="758575" y="1259058"/>
                  <a:pt x="799514" y="1299997"/>
                  <a:pt x="799514" y="1350498"/>
                </a:cubicBezTo>
                <a:cubicBezTo>
                  <a:pt x="799514" y="1400999"/>
                  <a:pt x="758575" y="1441938"/>
                  <a:pt x="708074" y="1441938"/>
                </a:cubicBezTo>
                <a:cubicBezTo>
                  <a:pt x="657573" y="1441938"/>
                  <a:pt x="616634" y="1400999"/>
                  <a:pt x="616634" y="1350498"/>
                </a:cubicBezTo>
                <a:cubicBezTo>
                  <a:pt x="616634" y="1299997"/>
                  <a:pt x="657573" y="1259058"/>
                  <a:pt x="708074" y="1259058"/>
                </a:cubicBezTo>
                <a:close/>
                <a:moveTo>
                  <a:pt x="91440" y="1259058"/>
                </a:moveTo>
                <a:cubicBezTo>
                  <a:pt x="141941" y="1259058"/>
                  <a:pt x="182880" y="1299997"/>
                  <a:pt x="182880" y="1350498"/>
                </a:cubicBezTo>
                <a:cubicBezTo>
                  <a:pt x="182880" y="1400999"/>
                  <a:pt x="141941" y="1441938"/>
                  <a:pt x="91440" y="1441938"/>
                </a:cubicBezTo>
                <a:cubicBezTo>
                  <a:pt x="40939" y="1441938"/>
                  <a:pt x="0" y="1400999"/>
                  <a:pt x="0" y="1350498"/>
                </a:cubicBezTo>
                <a:cubicBezTo>
                  <a:pt x="0" y="1299997"/>
                  <a:pt x="40939" y="1259058"/>
                  <a:pt x="91440" y="1259058"/>
                </a:cubicBezTo>
                <a:close/>
                <a:moveTo>
                  <a:pt x="3174610" y="839372"/>
                </a:moveTo>
                <a:cubicBezTo>
                  <a:pt x="3225111" y="839372"/>
                  <a:pt x="3266050" y="880311"/>
                  <a:pt x="3266050" y="930812"/>
                </a:cubicBezTo>
                <a:cubicBezTo>
                  <a:pt x="3266050" y="981313"/>
                  <a:pt x="3225111" y="1022252"/>
                  <a:pt x="3174610" y="1022252"/>
                </a:cubicBezTo>
                <a:cubicBezTo>
                  <a:pt x="3124109" y="1022252"/>
                  <a:pt x="3083170" y="981313"/>
                  <a:pt x="3083170" y="930812"/>
                </a:cubicBezTo>
                <a:cubicBezTo>
                  <a:pt x="3083170" y="880311"/>
                  <a:pt x="3124109" y="839372"/>
                  <a:pt x="3174610" y="839372"/>
                </a:cubicBezTo>
                <a:close/>
                <a:moveTo>
                  <a:pt x="2557976" y="839372"/>
                </a:moveTo>
                <a:cubicBezTo>
                  <a:pt x="2608477" y="839372"/>
                  <a:pt x="2649416" y="880311"/>
                  <a:pt x="2649416" y="930812"/>
                </a:cubicBezTo>
                <a:cubicBezTo>
                  <a:pt x="2649416" y="981313"/>
                  <a:pt x="2608477" y="1022252"/>
                  <a:pt x="2557976" y="1022252"/>
                </a:cubicBezTo>
                <a:cubicBezTo>
                  <a:pt x="2507475" y="1022252"/>
                  <a:pt x="2466536" y="981313"/>
                  <a:pt x="2466536" y="930812"/>
                </a:cubicBezTo>
                <a:cubicBezTo>
                  <a:pt x="2466536" y="880311"/>
                  <a:pt x="2507475" y="839372"/>
                  <a:pt x="2557976" y="839372"/>
                </a:cubicBezTo>
                <a:close/>
                <a:moveTo>
                  <a:pt x="1941342" y="839372"/>
                </a:moveTo>
                <a:cubicBezTo>
                  <a:pt x="1991843" y="839372"/>
                  <a:pt x="2032782" y="880311"/>
                  <a:pt x="2032782" y="930812"/>
                </a:cubicBezTo>
                <a:cubicBezTo>
                  <a:pt x="2032782" y="981313"/>
                  <a:pt x="1991843" y="1022252"/>
                  <a:pt x="1941342" y="1022252"/>
                </a:cubicBezTo>
                <a:cubicBezTo>
                  <a:pt x="1890841" y="1022252"/>
                  <a:pt x="1849902" y="981313"/>
                  <a:pt x="1849902" y="930812"/>
                </a:cubicBezTo>
                <a:cubicBezTo>
                  <a:pt x="1849902" y="880311"/>
                  <a:pt x="1890841" y="839372"/>
                  <a:pt x="1941342" y="839372"/>
                </a:cubicBezTo>
                <a:close/>
                <a:moveTo>
                  <a:pt x="1324708" y="839372"/>
                </a:moveTo>
                <a:cubicBezTo>
                  <a:pt x="1375209" y="839372"/>
                  <a:pt x="1416148" y="880311"/>
                  <a:pt x="1416148" y="930812"/>
                </a:cubicBezTo>
                <a:cubicBezTo>
                  <a:pt x="1416148" y="981313"/>
                  <a:pt x="1375209" y="1022252"/>
                  <a:pt x="1324708" y="1022252"/>
                </a:cubicBezTo>
                <a:cubicBezTo>
                  <a:pt x="1274207" y="1022252"/>
                  <a:pt x="1233268" y="981313"/>
                  <a:pt x="1233268" y="930812"/>
                </a:cubicBezTo>
                <a:cubicBezTo>
                  <a:pt x="1233268" y="880311"/>
                  <a:pt x="1274207" y="839372"/>
                  <a:pt x="1324708" y="839372"/>
                </a:cubicBezTo>
                <a:close/>
                <a:moveTo>
                  <a:pt x="708074" y="839372"/>
                </a:moveTo>
                <a:cubicBezTo>
                  <a:pt x="758575" y="839372"/>
                  <a:pt x="799514" y="880311"/>
                  <a:pt x="799514" y="930812"/>
                </a:cubicBezTo>
                <a:cubicBezTo>
                  <a:pt x="799514" y="981313"/>
                  <a:pt x="758575" y="1022252"/>
                  <a:pt x="708074" y="1022252"/>
                </a:cubicBezTo>
                <a:cubicBezTo>
                  <a:pt x="657573" y="1022252"/>
                  <a:pt x="616634" y="981313"/>
                  <a:pt x="616634" y="930812"/>
                </a:cubicBezTo>
                <a:cubicBezTo>
                  <a:pt x="616634" y="880311"/>
                  <a:pt x="657573" y="839372"/>
                  <a:pt x="708074" y="839372"/>
                </a:cubicBezTo>
                <a:close/>
                <a:moveTo>
                  <a:pt x="91440" y="839372"/>
                </a:moveTo>
                <a:cubicBezTo>
                  <a:pt x="141941" y="839372"/>
                  <a:pt x="182880" y="880311"/>
                  <a:pt x="182880" y="930812"/>
                </a:cubicBezTo>
                <a:cubicBezTo>
                  <a:pt x="182880" y="981313"/>
                  <a:pt x="141941" y="1022252"/>
                  <a:pt x="91440" y="1022252"/>
                </a:cubicBezTo>
                <a:cubicBezTo>
                  <a:pt x="40939" y="1022252"/>
                  <a:pt x="0" y="981313"/>
                  <a:pt x="0" y="930812"/>
                </a:cubicBezTo>
                <a:cubicBezTo>
                  <a:pt x="0" y="880311"/>
                  <a:pt x="40939" y="839372"/>
                  <a:pt x="91440" y="839372"/>
                </a:cubicBezTo>
                <a:close/>
                <a:moveTo>
                  <a:pt x="3174610" y="419686"/>
                </a:moveTo>
                <a:cubicBezTo>
                  <a:pt x="3225111" y="419686"/>
                  <a:pt x="3266050" y="460625"/>
                  <a:pt x="3266050" y="511126"/>
                </a:cubicBezTo>
                <a:cubicBezTo>
                  <a:pt x="3266050" y="561627"/>
                  <a:pt x="3225111" y="602566"/>
                  <a:pt x="3174610" y="602566"/>
                </a:cubicBezTo>
                <a:cubicBezTo>
                  <a:pt x="3124109" y="602566"/>
                  <a:pt x="3083170" y="561627"/>
                  <a:pt x="3083170" y="511126"/>
                </a:cubicBezTo>
                <a:cubicBezTo>
                  <a:pt x="3083170" y="460625"/>
                  <a:pt x="3124109" y="419686"/>
                  <a:pt x="3174610" y="419686"/>
                </a:cubicBezTo>
                <a:close/>
                <a:moveTo>
                  <a:pt x="2557976" y="419686"/>
                </a:moveTo>
                <a:cubicBezTo>
                  <a:pt x="2608477" y="419686"/>
                  <a:pt x="2649416" y="460625"/>
                  <a:pt x="2649416" y="511126"/>
                </a:cubicBezTo>
                <a:cubicBezTo>
                  <a:pt x="2649416" y="561627"/>
                  <a:pt x="2608477" y="602566"/>
                  <a:pt x="2557976" y="602566"/>
                </a:cubicBezTo>
                <a:cubicBezTo>
                  <a:pt x="2507475" y="602566"/>
                  <a:pt x="2466536" y="561627"/>
                  <a:pt x="2466536" y="511126"/>
                </a:cubicBezTo>
                <a:cubicBezTo>
                  <a:pt x="2466536" y="460625"/>
                  <a:pt x="2507475" y="419686"/>
                  <a:pt x="2557976" y="419686"/>
                </a:cubicBezTo>
                <a:close/>
                <a:moveTo>
                  <a:pt x="1941342" y="419686"/>
                </a:moveTo>
                <a:cubicBezTo>
                  <a:pt x="1991843" y="419686"/>
                  <a:pt x="2032782" y="460625"/>
                  <a:pt x="2032782" y="511126"/>
                </a:cubicBezTo>
                <a:cubicBezTo>
                  <a:pt x="2032782" y="561627"/>
                  <a:pt x="1991843" y="602566"/>
                  <a:pt x="1941342" y="602566"/>
                </a:cubicBezTo>
                <a:cubicBezTo>
                  <a:pt x="1890841" y="602566"/>
                  <a:pt x="1849902" y="561627"/>
                  <a:pt x="1849902" y="511126"/>
                </a:cubicBezTo>
                <a:cubicBezTo>
                  <a:pt x="1849902" y="460625"/>
                  <a:pt x="1890841" y="419686"/>
                  <a:pt x="1941342" y="419686"/>
                </a:cubicBezTo>
                <a:close/>
                <a:moveTo>
                  <a:pt x="1324708" y="419686"/>
                </a:moveTo>
                <a:cubicBezTo>
                  <a:pt x="1375209" y="419686"/>
                  <a:pt x="1416148" y="460625"/>
                  <a:pt x="1416148" y="511126"/>
                </a:cubicBezTo>
                <a:cubicBezTo>
                  <a:pt x="1416148" y="561627"/>
                  <a:pt x="1375209" y="602566"/>
                  <a:pt x="1324708" y="602566"/>
                </a:cubicBezTo>
                <a:cubicBezTo>
                  <a:pt x="1274207" y="602566"/>
                  <a:pt x="1233268" y="561627"/>
                  <a:pt x="1233268" y="511126"/>
                </a:cubicBezTo>
                <a:cubicBezTo>
                  <a:pt x="1233268" y="460625"/>
                  <a:pt x="1274207" y="419686"/>
                  <a:pt x="1324708" y="419686"/>
                </a:cubicBezTo>
                <a:close/>
                <a:moveTo>
                  <a:pt x="708074" y="419686"/>
                </a:moveTo>
                <a:cubicBezTo>
                  <a:pt x="758575" y="419686"/>
                  <a:pt x="799514" y="460625"/>
                  <a:pt x="799514" y="511126"/>
                </a:cubicBezTo>
                <a:cubicBezTo>
                  <a:pt x="799514" y="561627"/>
                  <a:pt x="758575" y="602566"/>
                  <a:pt x="708074" y="602566"/>
                </a:cubicBezTo>
                <a:cubicBezTo>
                  <a:pt x="657573" y="602566"/>
                  <a:pt x="616634" y="561627"/>
                  <a:pt x="616634" y="511126"/>
                </a:cubicBezTo>
                <a:cubicBezTo>
                  <a:pt x="616634" y="460625"/>
                  <a:pt x="657573" y="419686"/>
                  <a:pt x="708074" y="419686"/>
                </a:cubicBezTo>
                <a:close/>
                <a:moveTo>
                  <a:pt x="91440" y="419686"/>
                </a:moveTo>
                <a:cubicBezTo>
                  <a:pt x="141941" y="419686"/>
                  <a:pt x="182880" y="460625"/>
                  <a:pt x="182880" y="511126"/>
                </a:cubicBezTo>
                <a:cubicBezTo>
                  <a:pt x="182880" y="561627"/>
                  <a:pt x="141941" y="602566"/>
                  <a:pt x="91440" y="602566"/>
                </a:cubicBezTo>
                <a:cubicBezTo>
                  <a:pt x="40939" y="602566"/>
                  <a:pt x="0" y="561627"/>
                  <a:pt x="0" y="511126"/>
                </a:cubicBezTo>
                <a:cubicBezTo>
                  <a:pt x="0" y="460625"/>
                  <a:pt x="40939" y="419686"/>
                  <a:pt x="91440" y="419686"/>
                </a:cubicBezTo>
                <a:close/>
                <a:moveTo>
                  <a:pt x="3174610" y="0"/>
                </a:moveTo>
                <a:cubicBezTo>
                  <a:pt x="3225111" y="0"/>
                  <a:pt x="3266050" y="40939"/>
                  <a:pt x="3266050" y="91440"/>
                </a:cubicBezTo>
                <a:cubicBezTo>
                  <a:pt x="3266050" y="141941"/>
                  <a:pt x="3225111" y="182880"/>
                  <a:pt x="3174610" y="182880"/>
                </a:cubicBezTo>
                <a:cubicBezTo>
                  <a:pt x="3124109" y="182880"/>
                  <a:pt x="3083170" y="141941"/>
                  <a:pt x="3083170" y="91440"/>
                </a:cubicBezTo>
                <a:cubicBezTo>
                  <a:pt x="3083170" y="40939"/>
                  <a:pt x="3124109" y="0"/>
                  <a:pt x="3174610" y="0"/>
                </a:cubicBezTo>
                <a:close/>
                <a:moveTo>
                  <a:pt x="2557976" y="0"/>
                </a:moveTo>
                <a:cubicBezTo>
                  <a:pt x="2608477" y="0"/>
                  <a:pt x="2649416" y="40939"/>
                  <a:pt x="2649416" y="91440"/>
                </a:cubicBezTo>
                <a:cubicBezTo>
                  <a:pt x="2649416" y="141941"/>
                  <a:pt x="2608477" y="182880"/>
                  <a:pt x="2557976" y="182880"/>
                </a:cubicBezTo>
                <a:cubicBezTo>
                  <a:pt x="2507475" y="182880"/>
                  <a:pt x="2466536" y="141941"/>
                  <a:pt x="2466536" y="91440"/>
                </a:cubicBezTo>
                <a:cubicBezTo>
                  <a:pt x="2466536" y="40939"/>
                  <a:pt x="2507475" y="0"/>
                  <a:pt x="2557976" y="0"/>
                </a:cubicBezTo>
                <a:close/>
                <a:moveTo>
                  <a:pt x="1941342" y="0"/>
                </a:moveTo>
                <a:cubicBezTo>
                  <a:pt x="1991843" y="0"/>
                  <a:pt x="2032782" y="40939"/>
                  <a:pt x="2032782" y="91440"/>
                </a:cubicBezTo>
                <a:cubicBezTo>
                  <a:pt x="2032782" y="141941"/>
                  <a:pt x="1991843" y="182880"/>
                  <a:pt x="1941342" y="182880"/>
                </a:cubicBezTo>
                <a:cubicBezTo>
                  <a:pt x="1890841" y="182880"/>
                  <a:pt x="1849902" y="141941"/>
                  <a:pt x="1849902" y="91440"/>
                </a:cubicBezTo>
                <a:cubicBezTo>
                  <a:pt x="1849902" y="40939"/>
                  <a:pt x="1890841" y="0"/>
                  <a:pt x="1941342" y="0"/>
                </a:cubicBezTo>
                <a:close/>
                <a:moveTo>
                  <a:pt x="1324708" y="0"/>
                </a:moveTo>
                <a:cubicBezTo>
                  <a:pt x="1375209" y="0"/>
                  <a:pt x="1416148" y="40939"/>
                  <a:pt x="1416148" y="91440"/>
                </a:cubicBezTo>
                <a:cubicBezTo>
                  <a:pt x="1416148" y="141941"/>
                  <a:pt x="1375209" y="182880"/>
                  <a:pt x="1324708" y="182880"/>
                </a:cubicBezTo>
                <a:cubicBezTo>
                  <a:pt x="1274207" y="182880"/>
                  <a:pt x="1233268" y="141941"/>
                  <a:pt x="1233268" y="91440"/>
                </a:cubicBezTo>
                <a:cubicBezTo>
                  <a:pt x="1233268" y="40939"/>
                  <a:pt x="1274207" y="0"/>
                  <a:pt x="1324708" y="0"/>
                </a:cubicBezTo>
                <a:close/>
                <a:moveTo>
                  <a:pt x="708074" y="0"/>
                </a:moveTo>
                <a:cubicBezTo>
                  <a:pt x="758575" y="0"/>
                  <a:pt x="799514" y="40939"/>
                  <a:pt x="799514" y="91440"/>
                </a:cubicBezTo>
                <a:cubicBezTo>
                  <a:pt x="799514" y="141941"/>
                  <a:pt x="758575" y="182880"/>
                  <a:pt x="708074" y="182880"/>
                </a:cubicBezTo>
                <a:cubicBezTo>
                  <a:pt x="657573" y="182880"/>
                  <a:pt x="616634" y="141941"/>
                  <a:pt x="616634" y="91440"/>
                </a:cubicBezTo>
                <a:cubicBezTo>
                  <a:pt x="616634" y="40939"/>
                  <a:pt x="657573" y="0"/>
                  <a:pt x="708074" y="0"/>
                </a:cubicBezTo>
                <a:close/>
                <a:moveTo>
                  <a:pt x="91440" y="0"/>
                </a:moveTo>
                <a:cubicBezTo>
                  <a:pt x="141941" y="0"/>
                  <a:pt x="182880" y="40939"/>
                  <a:pt x="182880" y="91440"/>
                </a:cubicBezTo>
                <a:cubicBezTo>
                  <a:pt x="182880" y="141941"/>
                  <a:pt x="141941" y="182880"/>
                  <a:pt x="91440" y="182880"/>
                </a:cubicBezTo>
                <a:cubicBezTo>
                  <a:pt x="40939" y="182880"/>
                  <a:pt x="0" y="141941"/>
                  <a:pt x="0" y="91440"/>
                </a:cubicBezTo>
                <a:cubicBezTo>
                  <a:pt x="0" y="40939"/>
                  <a:pt x="40939" y="0"/>
                  <a:pt x="9144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4" name="圆: 空心 23"/>
          <p:cNvSpPr/>
          <p:nvPr>
            <p:custDataLst>
              <p:tags r:id="rId6"/>
            </p:custDataLst>
          </p:nvPr>
        </p:nvSpPr>
        <p:spPr>
          <a:xfrm>
            <a:off x="10367682" y="2983101"/>
            <a:ext cx="443753" cy="443753"/>
          </a:xfrm>
          <a:prstGeom prst="donu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7471E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7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8" name="任意多边形: 形状 3"/>
          <p:cNvSpPr/>
          <p:nvPr>
            <p:custDataLst>
              <p:tags r:id="rId7"/>
            </p:custDataLst>
          </p:nvPr>
        </p:nvSpPr>
        <p:spPr>
          <a:xfrm>
            <a:off x="1" y="0"/>
            <a:ext cx="180000" cy="5084618"/>
          </a:xfrm>
          <a:custGeom>
            <a:gdLst>
              <a:gd name="connsiteX0" fmla="*/ 0 w 263237"/>
              <a:gd name="connsiteY0" fmla="*/ 0 h 5084618"/>
              <a:gd name="connsiteX1" fmla="*/ 263237 w 263237"/>
              <a:gd name="connsiteY1" fmla="*/ 0 h 5084618"/>
              <a:gd name="connsiteX2" fmla="*/ 263237 w 263237"/>
              <a:gd name="connsiteY2" fmla="*/ 4941457 h 5084618"/>
              <a:gd name="connsiteX3" fmla="*/ 120076 w 263237"/>
              <a:gd name="connsiteY3" fmla="*/ 5084618 h 5084618"/>
              <a:gd name="connsiteX4" fmla="*/ 0 w 263237"/>
              <a:gd name="connsiteY4" fmla="*/ 5084618 h 50846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3237" h="5084618">
                <a:moveTo>
                  <a:pt x="0" y="0"/>
                </a:moveTo>
                <a:lnTo>
                  <a:pt x="263237" y="0"/>
                </a:lnTo>
                <a:lnTo>
                  <a:pt x="263237" y="4941457"/>
                </a:lnTo>
                <a:cubicBezTo>
                  <a:pt x="263237" y="5020523"/>
                  <a:pt x="199142" y="5084618"/>
                  <a:pt x="120076" y="5084618"/>
                </a:cubicBezTo>
                <a:lnTo>
                  <a:pt x="0" y="5084618"/>
                </a:lnTo>
                <a:close/>
              </a:path>
            </a:pathLst>
          </a:cu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" name="署名"/>
          <p:cNvSpPr/>
          <p:nvPr>
            <p:ph type="body" idx="2" hasCustomPrompt="1"/>
            <p:custDataLst>
              <p:tags r:id="rId8"/>
            </p:custDataLst>
          </p:nvPr>
        </p:nvSpPr>
        <p:spPr>
          <a:xfrm>
            <a:off x="840105" y="4611370"/>
            <a:ext cx="2033905" cy="544830"/>
          </a:xfrm>
          <a:prstGeom prst="round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标题"/>
          <p:cNvSpPr txBox="1"/>
          <p:nvPr>
            <p:ph type="title" idx="1" hasCustomPrompt="1"/>
            <p:custDataLst>
              <p:tags r:id="rId9"/>
            </p:custDataLst>
          </p:nvPr>
        </p:nvSpPr>
        <p:spPr>
          <a:xfrm>
            <a:off x="714375" y="1968403"/>
            <a:ext cx="6339205" cy="2196562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/>
          <p:nvPr>
            <p:ph type="title" idx="2"/>
            <p:custDataLst>
              <p:tags r:id="rId1"/>
            </p:custDataLst>
          </p:nvPr>
        </p:nvSpPr>
        <p:spPr>
          <a:xfrm>
            <a:off x="608330" y="512445"/>
            <a:ext cx="10968990" cy="48641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="1" baseline="0">
                <a:solidFill>
                  <a:schemeClr val="tx1"/>
                </a:solidFill>
                <a:latin typeface="Arial" pitchFamily="34" charset="0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="1" baseline="0">
                <a:solidFill>
                  <a:schemeClr val="tx1"/>
                </a:solidFill>
                <a:latin typeface="Arial" pitchFamily="34" charset="0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="1" baseline="0">
                <a:solidFill>
                  <a:schemeClr val="tx1"/>
                </a:solidFill>
                <a:latin typeface="Arial" pitchFamily="34" charset="0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="1" baseline="0">
                <a:solidFill>
                  <a:schemeClr val="tx1"/>
                </a:solidFill>
                <a:latin typeface="Arial" pitchFamily="34" charset="0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="1" baseline="0">
                <a:solidFill>
                  <a:schemeClr val="tx1"/>
                </a:solidFill>
                <a:latin typeface="Arial" pitchFamily="34" charset="0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7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8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9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="1" baseline="0">
                <a:solidFill>
                  <a:schemeClr val="tx1"/>
                </a:solidFill>
                <a:latin typeface="Arial" pitchFamily="34" charset="0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/>
          <p:nvPr>
            <p:ph type="title" idx="2"/>
            <p:custDataLst>
              <p:tags r:id="rId19"/>
            </p:custDataLst>
          </p:nvPr>
        </p:nvSpPr>
        <p:spPr>
          <a:xfrm>
            <a:off x="608330" y="512445"/>
            <a:ext cx="10968990" cy="48641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微软雅黑" panose="020b0503020204020204" charset="-122"/>
          <a:ea typeface="微软雅黑"/>
          <a:cs typeface="微软雅黑" panose="020b0503020204020204" charset="-122"/>
          <a:sym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31" Type="http://schemas.openxmlformats.org/officeDocument/2006/relationships/tags" Target="../tags/tag201.xml" /><Relationship Id="rId32" Type="http://schemas.openxmlformats.org/officeDocument/2006/relationships/tags" Target="../tags/tag202.xml" /><Relationship Id="rId33" Type="http://schemas.openxmlformats.org/officeDocument/2006/relationships/tags" Target="../tags/tag203.xml" /><Relationship Id="rId34" Type="http://schemas.openxmlformats.org/officeDocument/2006/relationships/tags" Target="../tags/tag204.xml" /><Relationship Id="rId35" Type="http://schemas.openxmlformats.org/officeDocument/2006/relationships/tags" Target="../tags/tag205.xml" /><Relationship Id="rId36" Type="http://schemas.openxmlformats.org/officeDocument/2006/relationships/tags" Target="../tags/tag206.xml" /><Relationship Id="rId37" Type="http://schemas.openxmlformats.org/officeDocument/2006/relationships/tags" Target="../tags/tag207.xml" /><Relationship Id="rId38" Type="http://schemas.openxmlformats.org/officeDocument/2006/relationships/tags" Target="../tags/tag208.xml" /><Relationship Id="rId39" Type="http://schemas.openxmlformats.org/officeDocument/2006/relationships/tags" Target="../tags/tag209.xml" /><Relationship Id="rId4" Type="http://schemas.openxmlformats.org/officeDocument/2006/relationships/tags" Target="../tags/tag174.xml" /><Relationship Id="rId40" Type="http://schemas.openxmlformats.org/officeDocument/2006/relationships/tags" Target="../tags/tag210.xml" /><Relationship Id="rId41" Type="http://schemas.openxmlformats.org/officeDocument/2006/relationships/tags" Target="../tags/tag211.xml" /><Relationship Id="rId42" Type="http://schemas.openxmlformats.org/officeDocument/2006/relationships/tags" Target="../tags/tag212.xml" /><Relationship Id="rId43" Type="http://schemas.openxmlformats.org/officeDocument/2006/relationships/tags" Target="../tags/tag213.xml" /><Relationship Id="rId44" Type="http://schemas.openxmlformats.org/officeDocument/2006/relationships/tags" Target="../tags/tag214.xml" /><Relationship Id="rId45" Type="http://schemas.openxmlformats.org/officeDocument/2006/relationships/tags" Target="../tags/tag215.xml" /><Relationship Id="rId46" Type="http://schemas.openxmlformats.org/officeDocument/2006/relationships/tags" Target="../tags/tag216.xml" /><Relationship Id="rId47" Type="http://schemas.openxmlformats.org/officeDocument/2006/relationships/tags" Target="../tags/tag217.xml" /><Relationship Id="rId48" Type="http://schemas.openxmlformats.org/officeDocument/2006/relationships/tags" Target="../tags/tag218.xml" /><Relationship Id="rId49" Type="http://schemas.openxmlformats.org/officeDocument/2006/relationships/tags" Target="../tags/tag219.xml" /><Relationship Id="rId5" Type="http://schemas.openxmlformats.org/officeDocument/2006/relationships/tags" Target="../tags/tag175.xml" /><Relationship Id="rId50" Type="http://schemas.openxmlformats.org/officeDocument/2006/relationships/tags" Target="../tags/tag220.xml" /><Relationship Id="rId51" Type="http://schemas.openxmlformats.org/officeDocument/2006/relationships/tags" Target="../tags/tag221.xml" /><Relationship Id="rId52" Type="http://schemas.openxmlformats.org/officeDocument/2006/relationships/tags" Target="../tags/tag222.xml" /><Relationship Id="rId53" Type="http://schemas.openxmlformats.org/officeDocument/2006/relationships/tags" Target="../tags/tag223.xml" /><Relationship Id="rId54" Type="http://schemas.openxmlformats.org/officeDocument/2006/relationships/tags" Target="../tags/tag224.xml" /><Relationship Id="rId55" Type="http://schemas.openxmlformats.org/officeDocument/2006/relationships/tags" Target="../tags/tag225.xml" /><Relationship Id="rId56" Type="http://schemas.openxmlformats.org/officeDocument/2006/relationships/tags" Target="../tags/tag226.xml" /><Relationship Id="rId57" Type="http://schemas.openxmlformats.org/officeDocument/2006/relationships/tags" Target="../tags/tag227.xml" /><Relationship Id="rId58" Type="http://schemas.openxmlformats.org/officeDocument/2006/relationships/tags" Target="../tags/tag228.xml" /><Relationship Id="rId59" Type="http://schemas.openxmlformats.org/officeDocument/2006/relationships/tags" Target="../tags/tag229.xml" /><Relationship Id="rId6" Type="http://schemas.openxmlformats.org/officeDocument/2006/relationships/tags" Target="../tags/tag176.xml" /><Relationship Id="rId60" Type="http://schemas.openxmlformats.org/officeDocument/2006/relationships/tags" Target="../tags/tag230.xml" /><Relationship Id="rId61" Type="http://schemas.openxmlformats.org/officeDocument/2006/relationships/tags" Target="../tags/tag231.xml" /><Relationship Id="rId62" Type="http://schemas.openxmlformats.org/officeDocument/2006/relationships/tags" Target="../tags/tag232.xml" /><Relationship Id="rId63" Type="http://schemas.openxmlformats.org/officeDocument/2006/relationships/tags" Target="../tags/tag233.xml" /><Relationship Id="rId64" Type="http://schemas.openxmlformats.org/officeDocument/2006/relationships/tags" Target="../tags/tag234.xml" /><Relationship Id="rId65" Type="http://schemas.openxmlformats.org/officeDocument/2006/relationships/tags" Target="../tags/tag235.xml" /><Relationship Id="rId66" Type="http://schemas.openxmlformats.org/officeDocument/2006/relationships/tags" Target="../tags/tag236.xml" /><Relationship Id="rId67" Type="http://schemas.openxmlformats.org/officeDocument/2006/relationships/tags" Target="../tags/tag237.xml" /><Relationship Id="rId68" Type="http://schemas.openxmlformats.org/officeDocument/2006/relationships/tags" Target="../tags/tag238.xml" /><Relationship Id="rId69" Type="http://schemas.openxmlformats.org/officeDocument/2006/relationships/tags" Target="../tags/tag239.xml" /><Relationship Id="rId7" Type="http://schemas.openxmlformats.org/officeDocument/2006/relationships/tags" Target="../tags/tag177.xml" /><Relationship Id="rId70" Type="http://schemas.openxmlformats.org/officeDocument/2006/relationships/tags" Target="../tags/tag240.xml" /><Relationship Id="rId71" Type="http://schemas.openxmlformats.org/officeDocument/2006/relationships/tags" Target="../tags/tag241.xml" /><Relationship Id="rId72" Type="http://schemas.openxmlformats.org/officeDocument/2006/relationships/tags" Target="../tags/tag242.xml" /><Relationship Id="rId73" Type="http://schemas.openxmlformats.org/officeDocument/2006/relationships/tags" Target="../tags/tag243.xml" /><Relationship Id="rId74" Type="http://schemas.openxmlformats.org/officeDocument/2006/relationships/tags" Target="../tags/tag244.xml" /><Relationship Id="rId75" Type="http://schemas.openxmlformats.org/officeDocument/2006/relationships/tags" Target="../tags/tag245.xml" /><Relationship Id="rId76" Type="http://schemas.openxmlformats.org/officeDocument/2006/relationships/tags" Target="../tags/tag246.xml" /><Relationship Id="rId77" Type="http://schemas.openxmlformats.org/officeDocument/2006/relationships/tags" Target="../tags/tag247.xml" /><Relationship Id="rId78" Type="http://schemas.openxmlformats.org/officeDocument/2006/relationships/tags" Target="../tags/tag248.xml" /><Relationship Id="rId79" Type="http://schemas.openxmlformats.org/officeDocument/2006/relationships/tags" Target="../tags/tag249.xml" /><Relationship Id="rId8" Type="http://schemas.openxmlformats.org/officeDocument/2006/relationships/tags" Target="../tags/tag178.xml" /><Relationship Id="rId80" Type="http://schemas.openxmlformats.org/officeDocument/2006/relationships/tags" Target="../tags/tag250.xml" /><Relationship Id="rId81" Type="http://schemas.openxmlformats.org/officeDocument/2006/relationships/tags" Target="../tags/tag251.xml" /><Relationship Id="rId82" Type="http://schemas.openxmlformats.org/officeDocument/2006/relationships/tags" Target="../tags/tag252.xml" /><Relationship Id="rId83" Type="http://schemas.openxmlformats.org/officeDocument/2006/relationships/tags" Target="../tags/tag253.xml" /><Relationship Id="rId84" Type="http://schemas.openxmlformats.org/officeDocument/2006/relationships/tags" Target="../tags/tag254.xml" /><Relationship Id="rId9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tags" Target="../tags/tag273.xml" /><Relationship Id="rId20" Type="http://schemas.openxmlformats.org/officeDocument/2006/relationships/tags" Target="../tags/tag291.xml" /><Relationship Id="rId21" Type="http://schemas.openxmlformats.org/officeDocument/2006/relationships/tags" Target="../tags/tag292.xml" /><Relationship Id="rId22" Type="http://schemas.openxmlformats.org/officeDocument/2006/relationships/tags" Target="../tags/tag293.xml" /><Relationship Id="rId23" Type="http://schemas.openxmlformats.org/officeDocument/2006/relationships/tags" Target="../tags/tag294.xml" /><Relationship Id="rId24" Type="http://schemas.openxmlformats.org/officeDocument/2006/relationships/tags" Target="../tags/tag295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tags" Target="../tags/tag296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tags" Target="../tags/tag327.xml" /><Relationship Id="rId13" Type="http://schemas.openxmlformats.org/officeDocument/2006/relationships/tags" Target="../tags/tag328.xml" /><Relationship Id="rId14" Type="http://schemas.openxmlformats.org/officeDocument/2006/relationships/tags" Target="../tags/tag329.xml" /><Relationship Id="rId15" Type="http://schemas.openxmlformats.org/officeDocument/2006/relationships/tags" Target="../tags/tag330.xml" /><Relationship Id="rId16" Type="http://schemas.openxmlformats.org/officeDocument/2006/relationships/tags" Target="../tags/tag331.xml" /><Relationship Id="rId17" Type="http://schemas.openxmlformats.org/officeDocument/2006/relationships/tags" Target="../tags/tag332.xml" /><Relationship Id="rId18" Type="http://schemas.openxmlformats.org/officeDocument/2006/relationships/tags" Target="../tags/tag333.xml" /><Relationship Id="rId19" Type="http://schemas.openxmlformats.org/officeDocument/2006/relationships/tags" Target="../tags/tag334.xml" /><Relationship Id="rId2" Type="http://schemas.openxmlformats.org/officeDocument/2006/relationships/tags" Target="../tags/tag317.xml" /><Relationship Id="rId20" Type="http://schemas.openxmlformats.org/officeDocument/2006/relationships/tags" Target="../tags/tag335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Relationship Id="rId8" Type="http://schemas.openxmlformats.org/officeDocument/2006/relationships/tags" Target="../tags/tag323.xml" /><Relationship Id="rId9" Type="http://schemas.openxmlformats.org/officeDocument/2006/relationships/tags" Target="../tags/tag3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01640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/>
          <p:nvPr>
            <p:ph type="body" idx="3"/>
            <p:custDataLst>
              <p:tags r:id="rId3"/>
            </p:custDataLst>
          </p:nvPr>
        </p:nvSpPr>
        <p:spPr>
          <a:solidFill>
            <a:schemeClr val="accent2"/>
          </a:solidFill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txBody>
          <a:bodyPr/>
          <a:lstStyle/>
          <a:p>
            <a:r>
              <a:rPr lang="zh-CN" altLang="en-US" sz="2200">
                <a:solidFill>
                  <a:schemeClr val="lt1"/>
                </a:solidFill>
              </a:rPr>
              <a:t>演讲人</a:t>
            </a:r>
          </a:p>
        </p:txBody>
      </p:sp>
      <p:sp>
        <p:nvSpPr>
          <p:cNvPr id="6" name="标题 5"/>
          <p:cNvSpPr/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80000"/>
          </a:bodyPr>
          <a:lstStyle/>
          <a:p>
            <a:r>
              <a:rPr lang="zh-CN" altLang="en-US" sz="6625">
                <a:solidFill>
                  <a:schemeClr val="dk1">
                    <a:lumMod val="75000"/>
                    <a:lumOff val="25000"/>
                  </a:schemeClr>
                </a:solidFill>
              </a:rPr>
              <a:t>潜龙湾地产营销中心怀旧活动策划方案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2897505" y="1515110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38" name="直接连接符 37"/>
          <p:cNvCxnSpPr/>
          <p:nvPr>
            <p:custDataLst>
              <p:tags r:id="rId4"/>
            </p:custDataLst>
          </p:nvPr>
        </p:nvCxnSpPr>
        <p:spPr>
          <a:xfrm>
            <a:off x="5876925" y="1515110"/>
            <a:ext cx="5248275" cy="0"/>
          </a:xfrm>
          <a:prstGeom prst="line">
            <a:avLst/>
          </a:prstGeom>
          <a:ln>
            <a:solidFill>
              <a:schemeClr val="lt1">
                <a:lumMod val="75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5768975" y="1917065"/>
            <a:ext cx="817880" cy="64516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cs typeface="Arial" pitchFamily="34" charset="0"/>
              </a:rPr>
              <a:t>01.</a:t>
            </a:r>
          </a:p>
        </p:txBody>
      </p:sp>
      <p:sp>
        <p:nvSpPr>
          <p:cNvPr id="15" name="文本框 14"/>
          <p:cNvSpPr txBox="1"/>
          <p:nvPr>
            <p:custDataLst>
              <p:tags r:id="rId6"/>
            </p:custDataLst>
          </p:nvPr>
        </p:nvSpPr>
        <p:spPr>
          <a:xfrm>
            <a:off x="5768975" y="2780665"/>
            <a:ext cx="817880" cy="64516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cs typeface="Arial" pitchFamily="34" charset="0"/>
              </a:rPr>
              <a:t>02.</a:t>
            </a: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5768975" y="3644060"/>
            <a:ext cx="817880" cy="64516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cs typeface="Arial" pitchFamily="34" charset="0"/>
              </a:rPr>
              <a:t>03.</a:t>
            </a:r>
          </a:p>
        </p:txBody>
      </p:sp>
      <p:sp>
        <p:nvSpPr>
          <p:cNvPr id="23" name="文本框 22"/>
          <p:cNvSpPr txBox="1"/>
          <p:nvPr>
            <p:custDataLst>
              <p:tags r:id="rId8"/>
            </p:custDataLst>
          </p:nvPr>
        </p:nvSpPr>
        <p:spPr>
          <a:xfrm>
            <a:off x="5768975" y="4506433"/>
            <a:ext cx="817880" cy="64516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cs typeface="Arial" pitchFamily="34" charset="0"/>
              </a:rPr>
              <a:t>04.</a:t>
            </a:r>
          </a:p>
        </p:txBody>
      </p:sp>
      <p:sp>
        <p:nvSpPr>
          <p:cNvPr id="28" name="文本框 27"/>
          <p:cNvSpPr txBox="1"/>
          <p:nvPr>
            <p:custDataLst>
              <p:tags r:id="rId9"/>
            </p:custDataLst>
          </p:nvPr>
        </p:nvSpPr>
        <p:spPr>
          <a:xfrm>
            <a:off x="5768975" y="5368805"/>
            <a:ext cx="817880" cy="64516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cs typeface="Arial" pitchFamily="34" charset="0"/>
              </a:rPr>
              <a:t>05.</a:t>
            </a: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1212215" y="1592262"/>
            <a:ext cx="1526540" cy="76835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4400" b="1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</a:rPr>
              <a:t>目录</a:t>
            </a:r>
          </a:p>
        </p:txBody>
      </p:sp>
      <p:sp>
        <p:nvSpPr>
          <p:cNvPr id="19" name="文本框 18"/>
          <p:cNvSpPr txBox="1"/>
          <p:nvPr>
            <p:custDataLst>
              <p:tags r:id="rId11"/>
            </p:custDataLst>
          </p:nvPr>
        </p:nvSpPr>
        <p:spPr>
          <a:xfrm>
            <a:off x="6878955" y="2017876"/>
            <a:ext cx="2786253" cy="4435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活动背景</a:t>
            </a: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6878955" y="2881476"/>
            <a:ext cx="2786253" cy="4435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活动策划</a:t>
            </a:r>
          </a:p>
        </p:txBody>
      </p:sp>
      <p:sp>
        <p:nvSpPr>
          <p:cNvPr id="27" name="文本框 26"/>
          <p:cNvSpPr txBox="1"/>
          <p:nvPr>
            <p:custDataLst>
              <p:tags r:id="rId13"/>
            </p:custDataLst>
          </p:nvPr>
        </p:nvSpPr>
        <p:spPr>
          <a:xfrm>
            <a:off x="6878955" y="3744871"/>
            <a:ext cx="2786253" cy="4435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活动宣传</a:t>
            </a:r>
          </a:p>
        </p:txBody>
      </p:sp>
      <p:sp>
        <p:nvSpPr>
          <p:cNvPr id="30" name="文本框 29"/>
          <p:cNvSpPr txBox="1"/>
          <p:nvPr>
            <p:custDataLst>
              <p:tags r:id="rId14"/>
            </p:custDataLst>
          </p:nvPr>
        </p:nvSpPr>
        <p:spPr>
          <a:xfrm>
            <a:off x="6878955" y="4607244"/>
            <a:ext cx="2786253" cy="4435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活动执行</a:t>
            </a:r>
          </a:p>
        </p:txBody>
      </p:sp>
      <p:sp>
        <p:nvSpPr>
          <p:cNvPr id="33" name="文本框 32"/>
          <p:cNvSpPr txBox="1"/>
          <p:nvPr>
            <p:custDataLst>
              <p:tags r:id="rId15"/>
            </p:custDataLst>
          </p:nvPr>
        </p:nvSpPr>
        <p:spPr>
          <a:xfrm>
            <a:off x="6878955" y="5469616"/>
            <a:ext cx="2786253" cy="443539"/>
          </a:xfrm>
          <a:prstGeom prst="rect">
            <a:avLst/>
          </a:prstGeom>
          <a:noFill/>
        </p:spPr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dk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活动预算</a:t>
            </a: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/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活动背景</a:t>
            </a:r>
          </a:p>
        </p:txBody>
      </p:sp>
      <p:sp>
        <p:nvSpPr>
          <p:cNvPr id="5" name="文本占位符 4"/>
          <p:cNvSpPr/>
          <p:nvPr>
            <p:ph type="body" idx="1"/>
            <p:custDataLst>
              <p:tags r:id="rId3"/>
            </p:custDataLst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accent1"/>
                </a:solidFill>
              </a:rPr>
              <a:t>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地产市场现状</a:t>
            </a: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>
            <a:off x="1306195" y="1488540"/>
            <a:ext cx="9585960" cy="866892"/>
          </a:xfrm>
          <a:prstGeom prst="rect">
            <a:avLst/>
          </a:prstGeom>
          <a:solidFill>
            <a:schemeClr val="lt1"/>
          </a:solidFill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1427808" y="1592099"/>
            <a:ext cx="1180875" cy="6597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01</a:t>
            </a:r>
          </a:p>
        </p:txBody>
      </p:sp>
      <p:cxnSp>
        <p:nvCxnSpPr>
          <p:cNvPr id="16" name="直接连接符 15"/>
          <p:cNvCxnSpPr/>
          <p:nvPr>
            <p:custDataLst>
              <p:tags r:id="rId6"/>
            </p:custDataLst>
          </p:nvPr>
        </p:nvCxnSpPr>
        <p:spPr>
          <a:xfrm flipH="1">
            <a:off x="2648803" y="1641141"/>
            <a:ext cx="0" cy="561689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2918365" y="1692801"/>
            <a:ext cx="7497938" cy="458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6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市场饱和度：房地产市场竞争激烈，需求趋于饱和</a:t>
            </a:r>
          </a:p>
        </p:txBody>
      </p:sp>
      <p:sp>
        <p:nvSpPr>
          <p:cNvPr id="20" name="矩形 19"/>
          <p:cNvSpPr/>
          <p:nvPr>
            <p:custDataLst>
              <p:tags r:id="rId8"/>
            </p:custDataLst>
          </p:nvPr>
        </p:nvSpPr>
        <p:spPr>
          <a:xfrm>
            <a:off x="1306195" y="2747217"/>
            <a:ext cx="9585960" cy="866892"/>
          </a:xfrm>
          <a:prstGeom prst="rect">
            <a:avLst/>
          </a:prstGeom>
          <a:solidFill>
            <a:schemeClr val="lt1"/>
          </a:solidFill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1427808" y="2850776"/>
            <a:ext cx="1180875" cy="6597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02</a:t>
            </a:r>
          </a:p>
        </p:txBody>
      </p:sp>
      <p:cxnSp>
        <p:nvCxnSpPr>
          <p:cNvPr id="23" name="直接连接符 22"/>
          <p:cNvCxnSpPr/>
          <p:nvPr>
            <p:custDataLst>
              <p:tags r:id="rId10"/>
            </p:custDataLst>
          </p:nvPr>
        </p:nvCxnSpPr>
        <p:spPr>
          <a:xfrm flipH="1">
            <a:off x="2648803" y="2899818"/>
            <a:ext cx="0" cy="561689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文本框 23"/>
          <p:cNvSpPr txBox="1"/>
          <p:nvPr>
            <p:custDataLst>
              <p:tags r:id="rId11"/>
            </p:custDataLst>
          </p:nvPr>
        </p:nvSpPr>
        <p:spPr>
          <a:xfrm>
            <a:off x="2918367" y="2951478"/>
            <a:ext cx="7497944" cy="458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2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政策调控：政府对房地产市场进行调控，抑制房价过快上涨</a:t>
            </a:r>
          </a:p>
        </p:txBody>
      </p:sp>
      <p:sp>
        <p:nvSpPr>
          <p:cNvPr id="26" name="矩形 25"/>
          <p:cNvSpPr/>
          <p:nvPr>
            <p:custDataLst>
              <p:tags r:id="rId12"/>
            </p:custDataLst>
          </p:nvPr>
        </p:nvSpPr>
        <p:spPr>
          <a:xfrm>
            <a:off x="1306195" y="4005894"/>
            <a:ext cx="9585960" cy="866892"/>
          </a:xfrm>
          <a:prstGeom prst="rect">
            <a:avLst/>
          </a:prstGeom>
          <a:solidFill>
            <a:schemeClr val="lt1"/>
          </a:solidFill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427808" y="4109453"/>
            <a:ext cx="1180875" cy="6597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03</a:t>
            </a:r>
          </a:p>
        </p:txBody>
      </p:sp>
      <p:cxnSp>
        <p:nvCxnSpPr>
          <p:cNvPr id="29" name="直接连接符 28"/>
          <p:cNvCxnSpPr/>
          <p:nvPr>
            <p:custDataLst>
              <p:tags r:id="rId14"/>
            </p:custDataLst>
          </p:nvPr>
        </p:nvCxnSpPr>
        <p:spPr>
          <a:xfrm flipH="1">
            <a:off x="2648803" y="4158495"/>
            <a:ext cx="0" cy="561689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/>
          <p:cNvSpPr txBox="1"/>
          <p:nvPr>
            <p:custDataLst>
              <p:tags r:id="rId15"/>
            </p:custDataLst>
          </p:nvPr>
        </p:nvSpPr>
        <p:spPr>
          <a:xfrm>
            <a:off x="2918367" y="4210155"/>
            <a:ext cx="7497944" cy="458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1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消费者需求：消费者更加注重品质和服务，追求个性化和差异化</a:t>
            </a:r>
          </a:p>
        </p:txBody>
      </p:sp>
      <p:sp>
        <p:nvSpPr>
          <p:cNvPr id="32" name="矩形 31"/>
          <p:cNvSpPr/>
          <p:nvPr>
            <p:custDataLst>
              <p:tags r:id="rId16"/>
            </p:custDataLst>
          </p:nvPr>
        </p:nvSpPr>
        <p:spPr>
          <a:xfrm>
            <a:off x="1306195" y="5264570"/>
            <a:ext cx="9585960" cy="866892"/>
          </a:xfrm>
          <a:prstGeom prst="rect">
            <a:avLst/>
          </a:prstGeom>
          <a:solidFill>
            <a:schemeClr val="lt1"/>
          </a:solidFill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4" name="文本框 33"/>
          <p:cNvSpPr txBox="1"/>
          <p:nvPr>
            <p:custDataLst>
              <p:tags r:id="rId17"/>
            </p:custDataLst>
          </p:nvPr>
        </p:nvSpPr>
        <p:spPr>
          <a:xfrm>
            <a:off x="1427808" y="5368128"/>
            <a:ext cx="1180875" cy="65977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04</a:t>
            </a:r>
          </a:p>
        </p:txBody>
      </p:sp>
      <p:cxnSp>
        <p:nvCxnSpPr>
          <p:cNvPr id="35" name="直接连接符 34"/>
          <p:cNvCxnSpPr/>
          <p:nvPr>
            <p:custDataLst>
              <p:tags r:id="rId18"/>
            </p:custDataLst>
          </p:nvPr>
        </p:nvCxnSpPr>
        <p:spPr>
          <a:xfrm flipH="1">
            <a:off x="2648803" y="5417171"/>
            <a:ext cx="0" cy="561689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35"/>
          <p:cNvSpPr txBox="1"/>
          <p:nvPr>
            <p:custDataLst>
              <p:tags r:id="rId19"/>
            </p:custDataLst>
          </p:nvPr>
        </p:nvSpPr>
        <p:spPr>
          <a:xfrm>
            <a:off x="2918367" y="5468830"/>
            <a:ext cx="7497944" cy="458369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0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营销策略：地产企业需要创新营销策略，提高品牌知名度和美誉度</a:t>
            </a:r>
          </a:p>
        </p:txBody>
      </p:sp>
      <p:sp>
        <p:nvSpPr>
          <p:cNvPr id="31" name="矩形 30"/>
          <p:cNvSpPr/>
          <p:nvPr>
            <p:custDataLst>
              <p:tags r:id="rId20"/>
            </p:custDataLst>
          </p:nvPr>
        </p:nvSpPr>
        <p:spPr>
          <a:xfrm>
            <a:off x="1314792" y="1495669"/>
            <a:ext cx="40837" cy="852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7" name="矩形 36"/>
          <p:cNvSpPr/>
          <p:nvPr>
            <p:custDataLst>
              <p:tags r:id="rId21"/>
            </p:custDataLst>
          </p:nvPr>
        </p:nvSpPr>
        <p:spPr>
          <a:xfrm>
            <a:off x="1314792" y="5272022"/>
            <a:ext cx="40837" cy="852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9" name="矩形 38"/>
          <p:cNvSpPr/>
          <p:nvPr>
            <p:custDataLst>
              <p:tags r:id="rId22"/>
            </p:custDataLst>
          </p:nvPr>
        </p:nvSpPr>
        <p:spPr>
          <a:xfrm>
            <a:off x="1314792" y="2754453"/>
            <a:ext cx="40837" cy="852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0" name="矩形 39"/>
          <p:cNvSpPr/>
          <p:nvPr>
            <p:custDataLst>
              <p:tags r:id="rId23"/>
            </p:custDataLst>
          </p:nvPr>
        </p:nvSpPr>
        <p:spPr>
          <a:xfrm>
            <a:off x="1314792" y="4013238"/>
            <a:ext cx="40837" cy="852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4"/>
    </p:custData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营销中心定位</a:t>
            </a: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6"/>
          <p:cNvSpPr txBox="1"/>
          <p:nvPr>
            <p:custDataLst>
              <p:tags r:id="rId4"/>
            </p:custDataLst>
          </p:nvPr>
        </p:nvSpPr>
        <p:spPr>
          <a:xfrm>
            <a:off x="2065878" y="1534979"/>
            <a:ext cx="3853114" cy="2017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None/>
            </a:pPr>
            <a:r>
              <a:rPr lang="zh-CN" altLang="en-US" sz="2600" spc="18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潜龙湾地产：高端住宅项目，定位于中高端客户群体</a:t>
            </a: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1307166" y="1534979"/>
            <a:ext cx="588216" cy="4450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01</a:t>
            </a:r>
          </a:p>
        </p:txBody>
      </p:sp>
      <p:sp>
        <p:nvSpPr>
          <p:cNvPr id="16" name="Freeform 54"/>
          <p:cNvSpPr/>
          <p:nvPr>
            <p:custDataLst>
              <p:tags r:id="rId6"/>
            </p:custDataLst>
          </p:nvPr>
        </p:nvSpPr>
        <p:spPr bwMode="auto">
          <a:xfrm>
            <a:off x="1487382" y="1933979"/>
            <a:ext cx="144556" cy="174175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Freeform 55"/>
          <p:cNvSpPr/>
          <p:nvPr>
            <p:custDataLst>
              <p:tags r:id="rId7"/>
            </p:custDataLst>
          </p:nvPr>
        </p:nvSpPr>
        <p:spPr bwMode="auto">
          <a:xfrm>
            <a:off x="1410459" y="1939443"/>
            <a:ext cx="124118" cy="188636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Freeform 56"/>
          <p:cNvSpPr/>
          <p:nvPr>
            <p:custDataLst>
              <p:tags r:id="rId8"/>
            </p:custDataLst>
          </p:nvPr>
        </p:nvSpPr>
        <p:spPr bwMode="auto">
          <a:xfrm>
            <a:off x="1594777" y="1922410"/>
            <a:ext cx="135266" cy="165820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9" name="Freeform 57"/>
          <p:cNvSpPr/>
          <p:nvPr>
            <p:custDataLst>
              <p:tags r:id="rId9"/>
            </p:custDataLst>
          </p:nvPr>
        </p:nvSpPr>
        <p:spPr bwMode="auto">
          <a:xfrm>
            <a:off x="1688422" y="1915662"/>
            <a:ext cx="141583" cy="141075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0" name="Freeform 58"/>
          <p:cNvSpPr/>
          <p:nvPr>
            <p:custDataLst>
              <p:tags r:id="rId10"/>
            </p:custDataLst>
          </p:nvPr>
        </p:nvSpPr>
        <p:spPr bwMode="auto">
          <a:xfrm>
            <a:off x="1762746" y="1919518"/>
            <a:ext cx="106280" cy="70377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Freeform 59"/>
          <p:cNvSpPr/>
          <p:nvPr>
            <p:custDataLst>
              <p:tags r:id="rId11"/>
            </p:custDataLst>
          </p:nvPr>
        </p:nvSpPr>
        <p:spPr bwMode="auto">
          <a:xfrm>
            <a:off x="1386676" y="1975435"/>
            <a:ext cx="35303" cy="33099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Freeform 60"/>
          <p:cNvSpPr/>
          <p:nvPr>
            <p:custDataLst>
              <p:tags r:id="rId12"/>
            </p:custDataLst>
          </p:nvPr>
        </p:nvSpPr>
        <p:spPr bwMode="auto">
          <a:xfrm>
            <a:off x="1559102" y="2112011"/>
            <a:ext cx="18581" cy="17032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3" name="Freeform 61"/>
          <p:cNvSpPr/>
          <p:nvPr>
            <p:custDataLst>
              <p:tags r:id="rId13"/>
            </p:custDataLst>
          </p:nvPr>
        </p:nvSpPr>
        <p:spPr bwMode="auto">
          <a:xfrm>
            <a:off x="1818486" y="1989252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Freeform 62"/>
          <p:cNvSpPr/>
          <p:nvPr>
            <p:custDataLst>
              <p:tags r:id="rId14"/>
            </p:custDataLst>
          </p:nvPr>
        </p:nvSpPr>
        <p:spPr bwMode="auto">
          <a:xfrm>
            <a:off x="1747880" y="2066700"/>
            <a:ext cx="37161" cy="29243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Freeform 63"/>
          <p:cNvSpPr/>
          <p:nvPr>
            <p:custDataLst>
              <p:tags r:id="rId15"/>
            </p:custDataLst>
          </p:nvPr>
        </p:nvSpPr>
        <p:spPr bwMode="auto">
          <a:xfrm>
            <a:off x="1639741" y="1900880"/>
            <a:ext cx="30844" cy="26994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Freeform 64"/>
          <p:cNvSpPr/>
          <p:nvPr>
            <p:custDataLst>
              <p:tags r:id="rId16"/>
            </p:custDataLst>
          </p:nvPr>
        </p:nvSpPr>
        <p:spPr bwMode="auto">
          <a:xfrm>
            <a:off x="1790988" y="1900237"/>
            <a:ext cx="19695" cy="14461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Freeform 65"/>
          <p:cNvSpPr/>
          <p:nvPr>
            <p:custDataLst>
              <p:tags r:id="rId17"/>
            </p:custDataLst>
          </p:nvPr>
        </p:nvSpPr>
        <p:spPr bwMode="auto">
          <a:xfrm>
            <a:off x="1380359" y="1983147"/>
            <a:ext cx="395021" cy="55273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Freeform 61"/>
          <p:cNvSpPr/>
          <p:nvPr>
            <p:custDataLst>
              <p:tags r:id="rId18"/>
            </p:custDataLst>
          </p:nvPr>
        </p:nvSpPr>
        <p:spPr bwMode="auto">
          <a:xfrm>
            <a:off x="1868028" y="1766591"/>
            <a:ext cx="27352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Freeform 61"/>
          <p:cNvSpPr/>
          <p:nvPr>
            <p:custDataLst>
              <p:tags r:id="rId19"/>
            </p:custDataLst>
          </p:nvPr>
        </p:nvSpPr>
        <p:spPr bwMode="auto">
          <a:xfrm>
            <a:off x="1306303" y="1813589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Freeform 61"/>
          <p:cNvSpPr/>
          <p:nvPr>
            <p:custDataLst>
              <p:tags r:id="rId20"/>
            </p:custDataLst>
          </p:nvPr>
        </p:nvSpPr>
        <p:spPr bwMode="auto">
          <a:xfrm>
            <a:off x="1834006" y="1684033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Freeform 61"/>
          <p:cNvSpPr/>
          <p:nvPr>
            <p:custDataLst>
              <p:tags r:id="rId21"/>
            </p:custDataLst>
          </p:nvPr>
        </p:nvSpPr>
        <p:spPr bwMode="auto">
          <a:xfrm>
            <a:off x="1832692" y="1835911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Freeform 61"/>
          <p:cNvSpPr/>
          <p:nvPr>
            <p:custDataLst>
              <p:tags r:id="rId22"/>
            </p:custDataLst>
          </p:nvPr>
        </p:nvSpPr>
        <p:spPr bwMode="auto">
          <a:xfrm>
            <a:off x="1360587" y="1884528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Freeform 61"/>
          <p:cNvSpPr/>
          <p:nvPr>
            <p:custDataLst>
              <p:tags r:id="rId23"/>
            </p:custDataLst>
          </p:nvPr>
        </p:nvSpPr>
        <p:spPr bwMode="auto">
          <a:xfrm>
            <a:off x="1306712" y="1732763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16"/>
          <p:cNvSpPr txBox="1"/>
          <p:nvPr>
            <p:custDataLst>
              <p:tags r:id="rId24"/>
            </p:custDataLst>
          </p:nvPr>
        </p:nvSpPr>
        <p:spPr>
          <a:xfrm>
            <a:off x="7039539" y="1534979"/>
            <a:ext cx="3853114" cy="2017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None/>
            </a:pPr>
            <a:r>
              <a:rPr lang="zh-CN" altLang="en-US" sz="2600" spc="18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营销中心：展示项目形象，提供咨询和销售服务</a:t>
            </a:r>
          </a:p>
        </p:txBody>
      </p:sp>
      <p:sp>
        <p:nvSpPr>
          <p:cNvPr id="5" name="文本框 4"/>
          <p:cNvSpPr txBox="1"/>
          <p:nvPr>
            <p:custDataLst>
              <p:tags r:id="rId25"/>
            </p:custDataLst>
          </p:nvPr>
        </p:nvSpPr>
        <p:spPr>
          <a:xfrm>
            <a:off x="6280826" y="1534979"/>
            <a:ext cx="588216" cy="4450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02</a:t>
            </a:r>
          </a:p>
        </p:txBody>
      </p:sp>
      <p:sp>
        <p:nvSpPr>
          <p:cNvPr id="6" name="Freeform 54"/>
          <p:cNvSpPr/>
          <p:nvPr>
            <p:custDataLst>
              <p:tags r:id="rId26"/>
            </p:custDataLst>
          </p:nvPr>
        </p:nvSpPr>
        <p:spPr bwMode="auto">
          <a:xfrm>
            <a:off x="6461043" y="1933979"/>
            <a:ext cx="144556" cy="174175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" name="Freeform 55"/>
          <p:cNvSpPr/>
          <p:nvPr>
            <p:custDataLst>
              <p:tags r:id="rId27"/>
            </p:custDataLst>
          </p:nvPr>
        </p:nvSpPr>
        <p:spPr bwMode="auto">
          <a:xfrm>
            <a:off x="6384120" y="1939443"/>
            <a:ext cx="124118" cy="188636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Freeform 56"/>
          <p:cNvSpPr/>
          <p:nvPr>
            <p:custDataLst>
              <p:tags r:id="rId28"/>
            </p:custDataLst>
          </p:nvPr>
        </p:nvSpPr>
        <p:spPr bwMode="auto">
          <a:xfrm>
            <a:off x="6568438" y="1922410"/>
            <a:ext cx="135266" cy="165820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8" name="Freeform 57"/>
          <p:cNvSpPr/>
          <p:nvPr>
            <p:custDataLst>
              <p:tags r:id="rId29"/>
            </p:custDataLst>
          </p:nvPr>
        </p:nvSpPr>
        <p:spPr bwMode="auto">
          <a:xfrm>
            <a:off x="6662083" y="1915662"/>
            <a:ext cx="141583" cy="141075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9" name="Freeform 58"/>
          <p:cNvSpPr/>
          <p:nvPr>
            <p:custDataLst>
              <p:tags r:id="rId30"/>
            </p:custDataLst>
          </p:nvPr>
        </p:nvSpPr>
        <p:spPr bwMode="auto">
          <a:xfrm>
            <a:off x="6736407" y="1919518"/>
            <a:ext cx="106280" cy="70377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Freeform 59"/>
          <p:cNvSpPr/>
          <p:nvPr>
            <p:custDataLst>
              <p:tags r:id="rId31"/>
            </p:custDataLst>
          </p:nvPr>
        </p:nvSpPr>
        <p:spPr bwMode="auto">
          <a:xfrm>
            <a:off x="6360337" y="1975435"/>
            <a:ext cx="35303" cy="33099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1" name="Freeform 60"/>
          <p:cNvSpPr/>
          <p:nvPr>
            <p:custDataLst>
              <p:tags r:id="rId32"/>
            </p:custDataLst>
          </p:nvPr>
        </p:nvSpPr>
        <p:spPr bwMode="auto">
          <a:xfrm>
            <a:off x="6532764" y="2112011"/>
            <a:ext cx="18581" cy="17032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2" name="Freeform 61"/>
          <p:cNvSpPr/>
          <p:nvPr>
            <p:custDataLst>
              <p:tags r:id="rId33"/>
            </p:custDataLst>
          </p:nvPr>
        </p:nvSpPr>
        <p:spPr bwMode="auto">
          <a:xfrm>
            <a:off x="6792148" y="1989252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3" name="Freeform 62"/>
          <p:cNvSpPr/>
          <p:nvPr>
            <p:custDataLst>
              <p:tags r:id="rId34"/>
            </p:custDataLst>
          </p:nvPr>
        </p:nvSpPr>
        <p:spPr bwMode="auto">
          <a:xfrm>
            <a:off x="6721541" y="2066700"/>
            <a:ext cx="37161" cy="29243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4" name="Freeform 63"/>
          <p:cNvSpPr/>
          <p:nvPr>
            <p:custDataLst>
              <p:tags r:id="rId35"/>
            </p:custDataLst>
          </p:nvPr>
        </p:nvSpPr>
        <p:spPr bwMode="auto">
          <a:xfrm>
            <a:off x="6613402" y="1900880"/>
            <a:ext cx="30844" cy="26994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5" name="Freeform 64"/>
          <p:cNvSpPr/>
          <p:nvPr>
            <p:custDataLst>
              <p:tags r:id="rId36"/>
            </p:custDataLst>
          </p:nvPr>
        </p:nvSpPr>
        <p:spPr bwMode="auto">
          <a:xfrm>
            <a:off x="6764649" y="1900237"/>
            <a:ext cx="19695" cy="14461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6" name="Freeform 65"/>
          <p:cNvSpPr/>
          <p:nvPr>
            <p:custDataLst>
              <p:tags r:id="rId37"/>
            </p:custDataLst>
          </p:nvPr>
        </p:nvSpPr>
        <p:spPr bwMode="auto">
          <a:xfrm>
            <a:off x="6354019" y="1983147"/>
            <a:ext cx="395021" cy="55273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7" name="Freeform 61"/>
          <p:cNvSpPr/>
          <p:nvPr>
            <p:custDataLst>
              <p:tags r:id="rId38"/>
            </p:custDataLst>
          </p:nvPr>
        </p:nvSpPr>
        <p:spPr bwMode="auto">
          <a:xfrm>
            <a:off x="6841689" y="1766591"/>
            <a:ext cx="27352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8" name="Freeform 61"/>
          <p:cNvSpPr/>
          <p:nvPr>
            <p:custDataLst>
              <p:tags r:id="rId39"/>
            </p:custDataLst>
          </p:nvPr>
        </p:nvSpPr>
        <p:spPr bwMode="auto">
          <a:xfrm>
            <a:off x="6279964" y="1813589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9" name="Freeform 61"/>
          <p:cNvSpPr/>
          <p:nvPr>
            <p:custDataLst>
              <p:tags r:id="rId40"/>
            </p:custDataLst>
          </p:nvPr>
        </p:nvSpPr>
        <p:spPr bwMode="auto">
          <a:xfrm>
            <a:off x="6807667" y="1684033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0" name="Freeform 61"/>
          <p:cNvSpPr/>
          <p:nvPr>
            <p:custDataLst>
              <p:tags r:id="rId41"/>
            </p:custDataLst>
          </p:nvPr>
        </p:nvSpPr>
        <p:spPr bwMode="auto">
          <a:xfrm>
            <a:off x="6806353" y="1835911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1" name="Freeform 61"/>
          <p:cNvSpPr/>
          <p:nvPr>
            <p:custDataLst>
              <p:tags r:id="rId42"/>
            </p:custDataLst>
          </p:nvPr>
        </p:nvSpPr>
        <p:spPr bwMode="auto">
          <a:xfrm>
            <a:off x="6334248" y="1884528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2" name="Freeform 61"/>
          <p:cNvSpPr/>
          <p:nvPr>
            <p:custDataLst>
              <p:tags r:id="rId43"/>
            </p:custDataLst>
          </p:nvPr>
        </p:nvSpPr>
        <p:spPr bwMode="auto">
          <a:xfrm>
            <a:off x="6280373" y="1732763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3" name="文本框 16"/>
          <p:cNvSpPr txBox="1"/>
          <p:nvPr>
            <p:custDataLst>
              <p:tags r:id="rId44"/>
            </p:custDataLst>
          </p:nvPr>
        </p:nvSpPr>
        <p:spPr>
          <a:xfrm>
            <a:off x="2065878" y="4067568"/>
            <a:ext cx="3853114" cy="2017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None/>
            </a:pPr>
            <a:r>
              <a:rPr lang="zh-CN" altLang="en-US" sz="2600" spc="18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怀旧活动：通过怀旧元素，唤起客户对过去的美好回忆，增强客户对项目的认同感和归属感</a:t>
            </a:r>
          </a:p>
        </p:txBody>
      </p:sp>
      <p:sp>
        <p:nvSpPr>
          <p:cNvPr id="44" name="文本框 43"/>
          <p:cNvSpPr txBox="1"/>
          <p:nvPr>
            <p:custDataLst>
              <p:tags r:id="rId45"/>
            </p:custDataLst>
          </p:nvPr>
        </p:nvSpPr>
        <p:spPr>
          <a:xfrm>
            <a:off x="1307166" y="4067568"/>
            <a:ext cx="588216" cy="4450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03</a:t>
            </a:r>
          </a:p>
        </p:txBody>
      </p:sp>
      <p:sp>
        <p:nvSpPr>
          <p:cNvPr id="45" name="Freeform 54"/>
          <p:cNvSpPr/>
          <p:nvPr>
            <p:custDataLst>
              <p:tags r:id="rId46"/>
            </p:custDataLst>
          </p:nvPr>
        </p:nvSpPr>
        <p:spPr bwMode="auto">
          <a:xfrm>
            <a:off x="1487382" y="4466568"/>
            <a:ext cx="144556" cy="174175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6" name="Freeform 55"/>
          <p:cNvSpPr/>
          <p:nvPr>
            <p:custDataLst>
              <p:tags r:id="rId47"/>
            </p:custDataLst>
          </p:nvPr>
        </p:nvSpPr>
        <p:spPr bwMode="auto">
          <a:xfrm>
            <a:off x="1410459" y="4472031"/>
            <a:ext cx="124118" cy="188636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7" name="Freeform 56"/>
          <p:cNvSpPr/>
          <p:nvPr>
            <p:custDataLst>
              <p:tags r:id="rId48"/>
            </p:custDataLst>
          </p:nvPr>
        </p:nvSpPr>
        <p:spPr bwMode="auto">
          <a:xfrm>
            <a:off x="1594777" y="4454999"/>
            <a:ext cx="135266" cy="165820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8" name="Freeform 57"/>
          <p:cNvSpPr/>
          <p:nvPr>
            <p:custDataLst>
              <p:tags r:id="rId49"/>
            </p:custDataLst>
          </p:nvPr>
        </p:nvSpPr>
        <p:spPr bwMode="auto">
          <a:xfrm>
            <a:off x="1688422" y="4448250"/>
            <a:ext cx="141583" cy="141075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9" name="Freeform 58"/>
          <p:cNvSpPr/>
          <p:nvPr>
            <p:custDataLst>
              <p:tags r:id="rId50"/>
            </p:custDataLst>
          </p:nvPr>
        </p:nvSpPr>
        <p:spPr bwMode="auto">
          <a:xfrm>
            <a:off x="1762746" y="4452107"/>
            <a:ext cx="106280" cy="70377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0" name="Freeform 59"/>
          <p:cNvSpPr/>
          <p:nvPr>
            <p:custDataLst>
              <p:tags r:id="rId51"/>
            </p:custDataLst>
          </p:nvPr>
        </p:nvSpPr>
        <p:spPr bwMode="auto">
          <a:xfrm>
            <a:off x="1386676" y="4508023"/>
            <a:ext cx="35303" cy="33099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Freeform 60"/>
          <p:cNvSpPr/>
          <p:nvPr>
            <p:custDataLst>
              <p:tags r:id="rId52"/>
            </p:custDataLst>
          </p:nvPr>
        </p:nvSpPr>
        <p:spPr bwMode="auto">
          <a:xfrm>
            <a:off x="1559102" y="4644599"/>
            <a:ext cx="18581" cy="17032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2" name="Freeform 61"/>
          <p:cNvSpPr/>
          <p:nvPr>
            <p:custDataLst>
              <p:tags r:id="rId53"/>
            </p:custDataLst>
          </p:nvPr>
        </p:nvSpPr>
        <p:spPr bwMode="auto">
          <a:xfrm>
            <a:off x="1818486" y="4521841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3" name="Freeform 62"/>
          <p:cNvSpPr/>
          <p:nvPr>
            <p:custDataLst>
              <p:tags r:id="rId54"/>
            </p:custDataLst>
          </p:nvPr>
        </p:nvSpPr>
        <p:spPr bwMode="auto">
          <a:xfrm>
            <a:off x="1747880" y="4599288"/>
            <a:ext cx="37161" cy="29243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4" name="Freeform 63"/>
          <p:cNvSpPr/>
          <p:nvPr>
            <p:custDataLst>
              <p:tags r:id="rId55"/>
            </p:custDataLst>
          </p:nvPr>
        </p:nvSpPr>
        <p:spPr bwMode="auto">
          <a:xfrm>
            <a:off x="1639741" y="4433468"/>
            <a:ext cx="30844" cy="26994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5" name="Freeform 64"/>
          <p:cNvSpPr/>
          <p:nvPr>
            <p:custDataLst>
              <p:tags r:id="rId56"/>
            </p:custDataLst>
          </p:nvPr>
        </p:nvSpPr>
        <p:spPr bwMode="auto">
          <a:xfrm>
            <a:off x="1790988" y="4432825"/>
            <a:ext cx="19695" cy="14461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6" name="Freeform 65"/>
          <p:cNvSpPr/>
          <p:nvPr>
            <p:custDataLst>
              <p:tags r:id="rId57"/>
            </p:custDataLst>
          </p:nvPr>
        </p:nvSpPr>
        <p:spPr bwMode="auto">
          <a:xfrm>
            <a:off x="1380359" y="4515735"/>
            <a:ext cx="395021" cy="55273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7" name="Freeform 61"/>
          <p:cNvSpPr/>
          <p:nvPr>
            <p:custDataLst>
              <p:tags r:id="rId58"/>
            </p:custDataLst>
          </p:nvPr>
        </p:nvSpPr>
        <p:spPr bwMode="auto">
          <a:xfrm>
            <a:off x="1868028" y="4299179"/>
            <a:ext cx="27352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8" name="Freeform 61"/>
          <p:cNvSpPr/>
          <p:nvPr>
            <p:custDataLst>
              <p:tags r:id="rId59"/>
            </p:custDataLst>
          </p:nvPr>
        </p:nvSpPr>
        <p:spPr bwMode="auto">
          <a:xfrm>
            <a:off x="1306303" y="4346177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9" name="Freeform 61"/>
          <p:cNvSpPr/>
          <p:nvPr>
            <p:custDataLst>
              <p:tags r:id="rId60"/>
            </p:custDataLst>
          </p:nvPr>
        </p:nvSpPr>
        <p:spPr bwMode="auto">
          <a:xfrm>
            <a:off x="1834006" y="4216621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0" name="Freeform 61"/>
          <p:cNvSpPr/>
          <p:nvPr>
            <p:custDataLst>
              <p:tags r:id="rId61"/>
            </p:custDataLst>
          </p:nvPr>
        </p:nvSpPr>
        <p:spPr bwMode="auto">
          <a:xfrm>
            <a:off x="1832692" y="4368500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1" name="Freeform 61"/>
          <p:cNvSpPr/>
          <p:nvPr>
            <p:custDataLst>
              <p:tags r:id="rId62"/>
            </p:custDataLst>
          </p:nvPr>
        </p:nvSpPr>
        <p:spPr bwMode="auto">
          <a:xfrm>
            <a:off x="1360587" y="4417116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2" name="Freeform 61"/>
          <p:cNvSpPr/>
          <p:nvPr>
            <p:custDataLst>
              <p:tags r:id="rId63"/>
            </p:custDataLst>
          </p:nvPr>
        </p:nvSpPr>
        <p:spPr bwMode="auto">
          <a:xfrm>
            <a:off x="1306712" y="4265351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3" name="文本框 16"/>
          <p:cNvSpPr txBox="1"/>
          <p:nvPr>
            <p:custDataLst>
              <p:tags r:id="rId64"/>
            </p:custDataLst>
          </p:nvPr>
        </p:nvSpPr>
        <p:spPr>
          <a:xfrm>
            <a:off x="7039539" y="4067568"/>
            <a:ext cx="3853114" cy="2017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None/>
            </a:pPr>
            <a:r>
              <a:rPr lang="zh-CN" altLang="en-US" sz="2600" spc="18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活动策划：结合项目特点和客户需求，制定有针对性的活动方案，提高活动效果</a:t>
            </a:r>
          </a:p>
        </p:txBody>
      </p:sp>
      <p:sp>
        <p:nvSpPr>
          <p:cNvPr id="64" name="文本框 63"/>
          <p:cNvSpPr txBox="1"/>
          <p:nvPr>
            <p:custDataLst>
              <p:tags r:id="rId65"/>
            </p:custDataLst>
          </p:nvPr>
        </p:nvSpPr>
        <p:spPr>
          <a:xfrm>
            <a:off x="6280826" y="4067568"/>
            <a:ext cx="588216" cy="445010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>
                    <a:lumMod val="7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04</a:t>
            </a:r>
          </a:p>
        </p:txBody>
      </p:sp>
      <p:sp>
        <p:nvSpPr>
          <p:cNvPr id="65" name="Freeform 54"/>
          <p:cNvSpPr/>
          <p:nvPr>
            <p:custDataLst>
              <p:tags r:id="rId66"/>
            </p:custDataLst>
          </p:nvPr>
        </p:nvSpPr>
        <p:spPr bwMode="auto">
          <a:xfrm>
            <a:off x="6461043" y="4466568"/>
            <a:ext cx="144556" cy="174175"/>
          </a:xfrm>
          <a:custGeom>
            <a:gdLst>
              <a:gd name="T0" fmla="*/ 146 w 163"/>
              <a:gd name="T1" fmla="*/ 0 h 227"/>
              <a:gd name="T2" fmla="*/ 152 w 163"/>
              <a:gd name="T3" fmla="*/ 1 h 227"/>
              <a:gd name="T4" fmla="*/ 157 w 163"/>
              <a:gd name="T5" fmla="*/ 10 h 227"/>
              <a:gd name="T6" fmla="*/ 150 w 163"/>
              <a:gd name="T7" fmla="*/ 24 h 227"/>
              <a:gd name="T8" fmla="*/ 129 w 163"/>
              <a:gd name="T9" fmla="*/ 49 h 227"/>
              <a:gd name="T10" fmla="*/ 116 w 163"/>
              <a:gd name="T11" fmla="*/ 61 h 227"/>
              <a:gd name="T12" fmla="*/ 92 w 163"/>
              <a:gd name="T13" fmla="*/ 84 h 227"/>
              <a:gd name="T14" fmla="*/ 81 w 163"/>
              <a:gd name="T15" fmla="*/ 93 h 227"/>
              <a:gd name="T16" fmla="*/ 30 w 163"/>
              <a:gd name="T17" fmla="*/ 131 h 227"/>
              <a:gd name="T18" fmla="*/ 30 w 163"/>
              <a:gd name="T19" fmla="*/ 131 h 227"/>
              <a:gd name="T20" fmla="*/ 28 w 163"/>
              <a:gd name="T21" fmla="*/ 133 h 227"/>
              <a:gd name="T22" fmla="*/ 30 w 163"/>
              <a:gd name="T23" fmla="*/ 133 h 227"/>
              <a:gd name="T24" fmla="*/ 63 w 163"/>
              <a:gd name="T25" fmla="*/ 148 h 227"/>
              <a:gd name="T26" fmla="*/ 96 w 163"/>
              <a:gd name="T27" fmla="*/ 169 h 227"/>
              <a:gd name="T28" fmla="*/ 117 w 163"/>
              <a:gd name="T29" fmla="*/ 178 h 227"/>
              <a:gd name="T30" fmla="*/ 155 w 163"/>
              <a:gd name="T31" fmla="*/ 204 h 227"/>
              <a:gd name="T32" fmla="*/ 160 w 163"/>
              <a:gd name="T33" fmla="*/ 213 h 227"/>
              <a:gd name="T34" fmla="*/ 156 w 163"/>
              <a:gd name="T35" fmla="*/ 225 h 227"/>
              <a:gd name="T36" fmla="*/ 144 w 163"/>
              <a:gd name="T37" fmla="*/ 226 h 227"/>
              <a:gd name="T38" fmla="*/ 104 w 163"/>
              <a:gd name="T39" fmla="*/ 214 h 227"/>
              <a:gd name="T40" fmla="*/ 59 w 163"/>
              <a:gd name="T41" fmla="*/ 190 h 227"/>
              <a:gd name="T42" fmla="*/ 30 w 163"/>
              <a:gd name="T43" fmla="*/ 165 h 227"/>
              <a:gd name="T44" fmla="*/ 10 w 163"/>
              <a:gd name="T45" fmla="*/ 145 h 227"/>
              <a:gd name="T46" fmla="*/ 4 w 163"/>
              <a:gd name="T47" fmla="*/ 140 h 227"/>
              <a:gd name="T48" fmla="*/ 2 w 163"/>
              <a:gd name="T49" fmla="*/ 139 h 227"/>
              <a:gd name="T50" fmla="*/ 2 w 163"/>
              <a:gd name="T51" fmla="*/ 134 h 227"/>
              <a:gd name="T52" fmla="*/ 5 w 163"/>
              <a:gd name="T53" fmla="*/ 131 h 227"/>
              <a:gd name="T54" fmla="*/ 16 w 163"/>
              <a:gd name="T55" fmla="*/ 121 h 227"/>
              <a:gd name="T56" fmla="*/ 20 w 163"/>
              <a:gd name="T57" fmla="*/ 115 h 227"/>
              <a:gd name="T58" fmla="*/ 38 w 163"/>
              <a:gd name="T59" fmla="*/ 84 h 227"/>
              <a:gd name="T60" fmla="*/ 58 w 163"/>
              <a:gd name="T61" fmla="*/ 58 h 227"/>
              <a:gd name="T62" fmla="*/ 72 w 163"/>
              <a:gd name="T63" fmla="*/ 44 h 227"/>
              <a:gd name="T64" fmla="*/ 115 w 163"/>
              <a:gd name="T65" fmla="*/ 10 h 227"/>
              <a:gd name="T66" fmla="*/ 140 w 163"/>
              <a:gd name="T67" fmla="*/ 0 h 227"/>
              <a:gd name="T68" fmla="*/ 146 w 163"/>
              <a:gd name="T69" fmla="*/ 0 h 22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163" h="226">
                <a:moveTo>
                  <a:pt x="146" y="0"/>
                </a:moveTo>
                <a:cubicBezTo>
                  <a:pt x="148" y="0"/>
                  <a:pt x="150" y="0"/>
                  <a:pt x="152" y="1"/>
                </a:cubicBezTo>
                <a:cubicBezTo>
                  <a:pt x="157" y="2"/>
                  <a:pt x="158" y="5"/>
                  <a:pt x="157" y="10"/>
                </a:cubicBezTo>
                <a:cubicBezTo>
                  <a:pt x="156" y="15"/>
                  <a:pt x="153" y="20"/>
                  <a:pt x="150" y="24"/>
                </a:cubicBezTo>
                <a:cubicBezTo>
                  <a:pt x="144" y="33"/>
                  <a:pt x="137" y="41"/>
                  <a:pt x="129" y="49"/>
                </a:cubicBezTo>
                <a:cubicBezTo>
                  <a:pt x="125" y="53"/>
                  <a:pt x="121" y="57"/>
                  <a:pt x="116" y="61"/>
                </a:cubicBezTo>
                <a:cubicBezTo>
                  <a:pt x="108" y="69"/>
                  <a:pt x="100" y="76"/>
                  <a:pt x="92" y="84"/>
                </a:cubicBezTo>
                <a:cubicBezTo>
                  <a:pt x="88" y="87"/>
                  <a:pt x="85" y="90"/>
                  <a:pt x="81" y="93"/>
                </a:cubicBezTo>
                <a:cubicBezTo>
                  <a:pt x="66" y="108"/>
                  <a:pt x="49" y="121"/>
                  <a:pt x="30" y="131"/>
                </a:cubicBezTo>
                <a:cubicBezTo>
                  <a:pt x="30" y="131"/>
                  <a:pt x="30" y="131"/>
                  <a:pt x="30" y="131"/>
                </a:cubicBezTo>
                <a:cubicBezTo>
                  <a:pt x="29" y="132"/>
                  <a:pt x="29" y="132"/>
                  <a:pt x="28" y="133"/>
                </a:cubicBezTo>
                <a:cubicBezTo>
                  <a:pt x="29" y="133"/>
                  <a:pt x="29" y="133"/>
                  <a:pt x="30" y="133"/>
                </a:cubicBezTo>
                <a:cubicBezTo>
                  <a:pt x="42" y="135"/>
                  <a:pt x="53" y="141"/>
                  <a:pt x="63" y="148"/>
                </a:cubicBezTo>
                <a:cubicBezTo>
                  <a:pt x="73" y="156"/>
                  <a:pt x="84" y="163"/>
                  <a:pt x="96" y="169"/>
                </a:cubicBezTo>
                <a:cubicBezTo>
                  <a:pt x="103" y="172"/>
                  <a:pt x="110" y="175"/>
                  <a:pt x="117" y="178"/>
                </a:cubicBezTo>
                <a:cubicBezTo>
                  <a:pt x="131" y="185"/>
                  <a:pt x="144" y="193"/>
                  <a:pt x="155" y="204"/>
                </a:cubicBezTo>
                <a:cubicBezTo>
                  <a:pt x="157" y="207"/>
                  <a:pt x="159" y="210"/>
                  <a:pt x="160" y="213"/>
                </a:cubicBezTo>
                <a:cubicBezTo>
                  <a:pt x="163" y="218"/>
                  <a:pt x="161" y="223"/>
                  <a:pt x="156" y="225"/>
                </a:cubicBezTo>
                <a:cubicBezTo>
                  <a:pt x="152" y="226"/>
                  <a:pt x="148" y="227"/>
                  <a:pt x="144" y="226"/>
                </a:cubicBezTo>
                <a:cubicBezTo>
                  <a:pt x="130" y="225"/>
                  <a:pt x="116" y="220"/>
                  <a:pt x="104" y="214"/>
                </a:cubicBezTo>
                <a:cubicBezTo>
                  <a:pt x="89" y="206"/>
                  <a:pt x="74" y="198"/>
                  <a:pt x="59" y="190"/>
                </a:cubicBezTo>
                <a:cubicBezTo>
                  <a:pt x="47" y="184"/>
                  <a:pt x="38" y="175"/>
                  <a:pt x="30" y="165"/>
                </a:cubicBezTo>
                <a:cubicBezTo>
                  <a:pt x="23" y="158"/>
                  <a:pt x="17" y="151"/>
                  <a:pt x="10" y="145"/>
                </a:cubicBezTo>
                <a:cubicBezTo>
                  <a:pt x="9" y="143"/>
                  <a:pt x="6" y="142"/>
                  <a:pt x="4" y="140"/>
                </a:cubicBezTo>
                <a:cubicBezTo>
                  <a:pt x="3" y="140"/>
                  <a:pt x="2" y="139"/>
                  <a:pt x="2" y="139"/>
                </a:cubicBezTo>
                <a:cubicBezTo>
                  <a:pt x="0" y="137"/>
                  <a:pt x="0" y="136"/>
                  <a:pt x="2" y="134"/>
                </a:cubicBezTo>
                <a:cubicBezTo>
                  <a:pt x="3" y="133"/>
                  <a:pt x="4" y="132"/>
                  <a:pt x="5" y="131"/>
                </a:cubicBezTo>
                <a:cubicBezTo>
                  <a:pt x="9" y="128"/>
                  <a:pt x="13" y="125"/>
                  <a:pt x="16" y="121"/>
                </a:cubicBezTo>
                <a:cubicBezTo>
                  <a:pt x="18" y="120"/>
                  <a:pt x="19" y="118"/>
                  <a:pt x="20" y="115"/>
                </a:cubicBezTo>
                <a:cubicBezTo>
                  <a:pt x="26" y="105"/>
                  <a:pt x="31" y="94"/>
                  <a:pt x="38" y="84"/>
                </a:cubicBezTo>
                <a:cubicBezTo>
                  <a:pt x="44" y="74"/>
                  <a:pt x="50" y="65"/>
                  <a:pt x="58" y="58"/>
                </a:cubicBezTo>
                <a:cubicBezTo>
                  <a:pt x="63" y="53"/>
                  <a:pt x="67" y="48"/>
                  <a:pt x="72" y="44"/>
                </a:cubicBezTo>
                <a:cubicBezTo>
                  <a:pt x="85" y="31"/>
                  <a:pt x="99" y="19"/>
                  <a:pt x="115" y="10"/>
                </a:cubicBezTo>
                <a:cubicBezTo>
                  <a:pt x="123" y="6"/>
                  <a:pt x="131" y="2"/>
                  <a:pt x="140" y="0"/>
                </a:cubicBezTo>
                <a:cubicBezTo>
                  <a:pt x="142" y="0"/>
                  <a:pt x="144" y="0"/>
                  <a:pt x="14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6" name="Freeform 55"/>
          <p:cNvSpPr/>
          <p:nvPr>
            <p:custDataLst>
              <p:tags r:id="rId67"/>
            </p:custDataLst>
          </p:nvPr>
        </p:nvSpPr>
        <p:spPr bwMode="auto">
          <a:xfrm>
            <a:off x="6384120" y="4472031"/>
            <a:ext cx="124118" cy="188636"/>
          </a:xfrm>
          <a:custGeom>
            <a:gdLst>
              <a:gd name="T0" fmla="*/ 126 w 140"/>
              <a:gd name="T1" fmla="*/ 0 h 246"/>
              <a:gd name="T2" fmla="*/ 138 w 140"/>
              <a:gd name="T3" fmla="*/ 14 h 246"/>
              <a:gd name="T4" fmla="*/ 129 w 140"/>
              <a:gd name="T5" fmla="*/ 30 h 246"/>
              <a:gd name="T6" fmla="*/ 99 w 140"/>
              <a:gd name="T7" fmla="*/ 62 h 246"/>
              <a:gd name="T8" fmla="*/ 77 w 140"/>
              <a:gd name="T9" fmla="*/ 81 h 246"/>
              <a:gd name="T10" fmla="*/ 42 w 140"/>
              <a:gd name="T11" fmla="*/ 105 h 246"/>
              <a:gd name="T12" fmla="*/ 19 w 140"/>
              <a:gd name="T13" fmla="*/ 117 h 246"/>
              <a:gd name="T14" fmla="*/ 18 w 140"/>
              <a:gd name="T15" fmla="*/ 118 h 246"/>
              <a:gd name="T16" fmla="*/ 19 w 140"/>
              <a:gd name="T17" fmla="*/ 119 h 246"/>
              <a:gd name="T18" fmla="*/ 43 w 140"/>
              <a:gd name="T19" fmla="*/ 133 h 246"/>
              <a:gd name="T20" fmla="*/ 56 w 140"/>
              <a:gd name="T21" fmla="*/ 146 h 246"/>
              <a:gd name="T22" fmla="*/ 90 w 140"/>
              <a:gd name="T23" fmla="*/ 179 h 246"/>
              <a:gd name="T24" fmla="*/ 111 w 140"/>
              <a:gd name="T25" fmla="*/ 198 h 246"/>
              <a:gd name="T26" fmla="*/ 132 w 140"/>
              <a:gd name="T27" fmla="*/ 226 h 246"/>
              <a:gd name="T28" fmla="*/ 135 w 140"/>
              <a:gd name="T29" fmla="*/ 236 h 246"/>
              <a:gd name="T30" fmla="*/ 126 w 140"/>
              <a:gd name="T31" fmla="*/ 245 h 246"/>
              <a:gd name="T32" fmla="*/ 111 w 140"/>
              <a:gd name="T33" fmla="*/ 241 h 246"/>
              <a:gd name="T34" fmla="*/ 79 w 140"/>
              <a:gd name="T35" fmla="*/ 222 h 246"/>
              <a:gd name="T36" fmla="*/ 61 w 140"/>
              <a:gd name="T37" fmla="*/ 205 h 246"/>
              <a:gd name="T38" fmla="*/ 44 w 140"/>
              <a:gd name="T39" fmla="*/ 186 h 246"/>
              <a:gd name="T40" fmla="*/ 23 w 140"/>
              <a:gd name="T41" fmla="*/ 159 h 246"/>
              <a:gd name="T42" fmla="*/ 11 w 140"/>
              <a:gd name="T43" fmla="*/ 139 h 246"/>
              <a:gd name="T44" fmla="*/ 2 w 140"/>
              <a:gd name="T45" fmla="*/ 124 h 246"/>
              <a:gd name="T46" fmla="*/ 4 w 140"/>
              <a:gd name="T47" fmla="*/ 115 h 246"/>
              <a:gd name="T48" fmla="*/ 16 w 140"/>
              <a:gd name="T49" fmla="*/ 104 h 246"/>
              <a:gd name="T50" fmla="*/ 58 w 140"/>
              <a:gd name="T51" fmla="*/ 54 h 246"/>
              <a:gd name="T52" fmla="*/ 89 w 140"/>
              <a:gd name="T53" fmla="*/ 21 h 246"/>
              <a:gd name="T54" fmla="*/ 101 w 140"/>
              <a:gd name="T55" fmla="*/ 11 h 246"/>
              <a:gd name="T56" fmla="*/ 123 w 140"/>
              <a:gd name="T57" fmla="*/ 0 h 246"/>
              <a:gd name="T58" fmla="*/ 126 w 140"/>
              <a:gd name="T59" fmla="*/ 0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40" h="246">
                <a:moveTo>
                  <a:pt x="126" y="0"/>
                </a:moveTo>
                <a:cubicBezTo>
                  <a:pt x="134" y="0"/>
                  <a:pt x="140" y="6"/>
                  <a:pt x="138" y="14"/>
                </a:cubicBezTo>
                <a:cubicBezTo>
                  <a:pt x="136" y="20"/>
                  <a:pt x="133" y="26"/>
                  <a:pt x="129" y="30"/>
                </a:cubicBezTo>
                <a:cubicBezTo>
                  <a:pt x="121" y="42"/>
                  <a:pt x="110" y="53"/>
                  <a:pt x="99" y="62"/>
                </a:cubicBezTo>
                <a:cubicBezTo>
                  <a:pt x="92" y="69"/>
                  <a:pt x="85" y="75"/>
                  <a:pt x="77" y="81"/>
                </a:cubicBezTo>
                <a:cubicBezTo>
                  <a:pt x="65" y="90"/>
                  <a:pt x="54" y="97"/>
                  <a:pt x="42" y="105"/>
                </a:cubicBezTo>
                <a:cubicBezTo>
                  <a:pt x="35" y="110"/>
                  <a:pt x="27" y="113"/>
                  <a:pt x="19" y="117"/>
                </a:cubicBezTo>
                <a:cubicBezTo>
                  <a:pt x="18" y="117"/>
                  <a:pt x="18" y="117"/>
                  <a:pt x="18" y="118"/>
                </a:cubicBezTo>
                <a:cubicBezTo>
                  <a:pt x="18" y="118"/>
                  <a:pt x="18" y="119"/>
                  <a:pt x="19" y="119"/>
                </a:cubicBezTo>
                <a:cubicBezTo>
                  <a:pt x="27" y="123"/>
                  <a:pt x="35" y="127"/>
                  <a:pt x="43" y="133"/>
                </a:cubicBezTo>
                <a:cubicBezTo>
                  <a:pt x="47" y="137"/>
                  <a:pt x="52" y="141"/>
                  <a:pt x="56" y="146"/>
                </a:cubicBezTo>
                <a:cubicBezTo>
                  <a:pt x="67" y="158"/>
                  <a:pt x="78" y="169"/>
                  <a:pt x="90" y="179"/>
                </a:cubicBezTo>
                <a:cubicBezTo>
                  <a:pt x="98" y="185"/>
                  <a:pt x="105" y="191"/>
                  <a:pt x="111" y="198"/>
                </a:cubicBezTo>
                <a:cubicBezTo>
                  <a:pt x="120" y="206"/>
                  <a:pt x="127" y="215"/>
                  <a:pt x="132" y="226"/>
                </a:cubicBezTo>
                <a:cubicBezTo>
                  <a:pt x="133" y="229"/>
                  <a:pt x="134" y="232"/>
                  <a:pt x="135" y="236"/>
                </a:cubicBezTo>
                <a:cubicBezTo>
                  <a:pt x="136" y="241"/>
                  <a:pt x="132" y="246"/>
                  <a:pt x="126" y="245"/>
                </a:cubicBezTo>
                <a:cubicBezTo>
                  <a:pt x="121" y="244"/>
                  <a:pt x="116" y="243"/>
                  <a:pt x="111" y="241"/>
                </a:cubicBezTo>
                <a:cubicBezTo>
                  <a:pt x="99" y="237"/>
                  <a:pt x="89" y="230"/>
                  <a:pt x="79" y="222"/>
                </a:cubicBezTo>
                <a:cubicBezTo>
                  <a:pt x="73" y="217"/>
                  <a:pt x="66" y="211"/>
                  <a:pt x="61" y="205"/>
                </a:cubicBezTo>
                <a:cubicBezTo>
                  <a:pt x="55" y="199"/>
                  <a:pt x="49" y="193"/>
                  <a:pt x="44" y="186"/>
                </a:cubicBezTo>
                <a:cubicBezTo>
                  <a:pt x="37" y="177"/>
                  <a:pt x="30" y="168"/>
                  <a:pt x="23" y="159"/>
                </a:cubicBezTo>
                <a:cubicBezTo>
                  <a:pt x="18" y="153"/>
                  <a:pt x="15" y="146"/>
                  <a:pt x="11" y="139"/>
                </a:cubicBezTo>
                <a:cubicBezTo>
                  <a:pt x="8" y="134"/>
                  <a:pt x="5" y="129"/>
                  <a:pt x="2" y="124"/>
                </a:cubicBezTo>
                <a:cubicBezTo>
                  <a:pt x="0" y="120"/>
                  <a:pt x="0" y="118"/>
                  <a:pt x="4" y="115"/>
                </a:cubicBezTo>
                <a:cubicBezTo>
                  <a:pt x="8" y="111"/>
                  <a:pt x="12" y="107"/>
                  <a:pt x="16" y="104"/>
                </a:cubicBezTo>
                <a:cubicBezTo>
                  <a:pt x="31" y="89"/>
                  <a:pt x="45" y="72"/>
                  <a:pt x="58" y="54"/>
                </a:cubicBezTo>
                <a:cubicBezTo>
                  <a:pt x="67" y="42"/>
                  <a:pt x="77" y="31"/>
                  <a:pt x="89" y="21"/>
                </a:cubicBezTo>
                <a:cubicBezTo>
                  <a:pt x="93" y="18"/>
                  <a:pt x="96" y="14"/>
                  <a:pt x="101" y="11"/>
                </a:cubicBezTo>
                <a:cubicBezTo>
                  <a:pt x="107" y="6"/>
                  <a:pt x="114" y="1"/>
                  <a:pt x="123" y="0"/>
                </a:cubicBezTo>
                <a:cubicBezTo>
                  <a:pt x="124" y="0"/>
                  <a:pt x="125" y="0"/>
                  <a:pt x="126" y="0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7" name="Freeform 56"/>
          <p:cNvSpPr/>
          <p:nvPr>
            <p:custDataLst>
              <p:tags r:id="rId68"/>
            </p:custDataLst>
          </p:nvPr>
        </p:nvSpPr>
        <p:spPr bwMode="auto">
          <a:xfrm>
            <a:off x="6568438" y="4454999"/>
            <a:ext cx="135266" cy="165820"/>
          </a:xfrm>
          <a:custGeom>
            <a:gdLst>
              <a:gd name="T0" fmla="*/ 20 w 153"/>
              <a:gd name="T1" fmla="*/ 139 h 216"/>
              <a:gd name="T2" fmla="*/ 29 w 153"/>
              <a:gd name="T3" fmla="*/ 140 h 216"/>
              <a:gd name="T4" fmla="*/ 62 w 153"/>
              <a:gd name="T5" fmla="*/ 149 h 216"/>
              <a:gd name="T6" fmla="*/ 97 w 153"/>
              <a:gd name="T7" fmla="*/ 163 h 216"/>
              <a:gd name="T8" fmla="*/ 130 w 153"/>
              <a:gd name="T9" fmla="*/ 180 h 216"/>
              <a:gd name="T10" fmla="*/ 150 w 153"/>
              <a:gd name="T11" fmla="*/ 203 h 216"/>
              <a:gd name="T12" fmla="*/ 143 w 153"/>
              <a:gd name="T13" fmla="*/ 215 h 216"/>
              <a:gd name="T14" fmla="*/ 134 w 153"/>
              <a:gd name="T15" fmla="*/ 215 h 216"/>
              <a:gd name="T16" fmla="*/ 95 w 153"/>
              <a:gd name="T17" fmla="*/ 205 h 216"/>
              <a:gd name="T18" fmla="*/ 32 w 153"/>
              <a:gd name="T19" fmla="*/ 169 h 216"/>
              <a:gd name="T20" fmla="*/ 24 w 153"/>
              <a:gd name="T21" fmla="*/ 162 h 216"/>
              <a:gd name="T22" fmla="*/ 9 w 153"/>
              <a:gd name="T23" fmla="*/ 149 h 216"/>
              <a:gd name="T24" fmla="*/ 3 w 153"/>
              <a:gd name="T25" fmla="*/ 144 h 216"/>
              <a:gd name="T26" fmla="*/ 3 w 153"/>
              <a:gd name="T27" fmla="*/ 137 h 216"/>
              <a:gd name="T28" fmla="*/ 14 w 153"/>
              <a:gd name="T29" fmla="*/ 124 h 216"/>
              <a:gd name="T30" fmla="*/ 41 w 153"/>
              <a:gd name="T31" fmla="*/ 74 h 216"/>
              <a:gd name="T32" fmla="*/ 57 w 153"/>
              <a:gd name="T33" fmla="*/ 54 h 216"/>
              <a:gd name="T34" fmla="*/ 88 w 153"/>
              <a:gd name="T35" fmla="*/ 22 h 216"/>
              <a:gd name="T36" fmla="*/ 110 w 153"/>
              <a:gd name="T37" fmla="*/ 5 h 216"/>
              <a:gd name="T38" fmla="*/ 116 w 153"/>
              <a:gd name="T39" fmla="*/ 2 h 216"/>
              <a:gd name="T40" fmla="*/ 123 w 153"/>
              <a:gd name="T41" fmla="*/ 6 h 216"/>
              <a:gd name="T42" fmla="*/ 123 w 153"/>
              <a:gd name="T43" fmla="*/ 14 h 216"/>
              <a:gd name="T44" fmla="*/ 115 w 153"/>
              <a:gd name="T45" fmla="*/ 38 h 216"/>
              <a:gd name="T46" fmla="*/ 96 w 153"/>
              <a:gd name="T47" fmla="*/ 69 h 216"/>
              <a:gd name="T48" fmla="*/ 68 w 153"/>
              <a:gd name="T49" fmla="*/ 101 h 216"/>
              <a:gd name="T50" fmla="*/ 54 w 153"/>
              <a:gd name="T51" fmla="*/ 115 h 216"/>
              <a:gd name="T52" fmla="*/ 22 w 153"/>
              <a:gd name="T53" fmla="*/ 137 h 216"/>
              <a:gd name="T54" fmla="*/ 21 w 153"/>
              <a:gd name="T55" fmla="*/ 138 h 216"/>
              <a:gd name="T56" fmla="*/ 20 w 153"/>
              <a:gd name="T57" fmla="*/ 139 h 2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</a:cxnLst>
            <a:rect l="0" t="0" r="r" b="b"/>
            <a:pathLst>
              <a:path w="153" h="216">
                <a:moveTo>
                  <a:pt x="20" y="139"/>
                </a:moveTo>
                <a:cubicBezTo>
                  <a:pt x="23" y="140"/>
                  <a:pt x="26" y="140"/>
                  <a:pt x="29" y="140"/>
                </a:cubicBezTo>
                <a:cubicBezTo>
                  <a:pt x="40" y="142"/>
                  <a:pt x="51" y="145"/>
                  <a:pt x="62" y="149"/>
                </a:cubicBezTo>
                <a:cubicBezTo>
                  <a:pt x="74" y="154"/>
                  <a:pt x="85" y="158"/>
                  <a:pt x="97" y="163"/>
                </a:cubicBezTo>
                <a:cubicBezTo>
                  <a:pt x="109" y="167"/>
                  <a:pt x="120" y="172"/>
                  <a:pt x="130" y="180"/>
                </a:cubicBezTo>
                <a:cubicBezTo>
                  <a:pt x="138" y="187"/>
                  <a:pt x="145" y="194"/>
                  <a:pt x="150" y="203"/>
                </a:cubicBezTo>
                <a:cubicBezTo>
                  <a:pt x="153" y="210"/>
                  <a:pt x="151" y="214"/>
                  <a:pt x="143" y="215"/>
                </a:cubicBezTo>
                <a:cubicBezTo>
                  <a:pt x="140" y="216"/>
                  <a:pt x="137" y="216"/>
                  <a:pt x="134" y="215"/>
                </a:cubicBezTo>
                <a:cubicBezTo>
                  <a:pt x="120" y="214"/>
                  <a:pt x="107" y="210"/>
                  <a:pt x="95" y="205"/>
                </a:cubicBezTo>
                <a:cubicBezTo>
                  <a:pt x="72" y="196"/>
                  <a:pt x="51" y="184"/>
                  <a:pt x="32" y="169"/>
                </a:cubicBezTo>
                <a:cubicBezTo>
                  <a:pt x="29" y="167"/>
                  <a:pt x="27" y="164"/>
                  <a:pt x="24" y="162"/>
                </a:cubicBezTo>
                <a:cubicBezTo>
                  <a:pt x="19" y="158"/>
                  <a:pt x="14" y="153"/>
                  <a:pt x="9" y="149"/>
                </a:cubicBezTo>
                <a:cubicBezTo>
                  <a:pt x="7" y="147"/>
                  <a:pt x="5" y="145"/>
                  <a:pt x="3" y="144"/>
                </a:cubicBezTo>
                <a:cubicBezTo>
                  <a:pt x="0" y="143"/>
                  <a:pt x="0" y="139"/>
                  <a:pt x="3" y="137"/>
                </a:cubicBezTo>
                <a:cubicBezTo>
                  <a:pt x="9" y="135"/>
                  <a:pt x="12" y="130"/>
                  <a:pt x="14" y="124"/>
                </a:cubicBezTo>
                <a:cubicBezTo>
                  <a:pt x="20" y="106"/>
                  <a:pt x="29" y="89"/>
                  <a:pt x="41" y="74"/>
                </a:cubicBezTo>
                <a:cubicBezTo>
                  <a:pt x="47" y="67"/>
                  <a:pt x="51" y="60"/>
                  <a:pt x="57" y="54"/>
                </a:cubicBezTo>
                <a:cubicBezTo>
                  <a:pt x="66" y="43"/>
                  <a:pt x="76" y="32"/>
                  <a:pt x="88" y="22"/>
                </a:cubicBezTo>
                <a:cubicBezTo>
                  <a:pt x="95" y="16"/>
                  <a:pt x="102" y="10"/>
                  <a:pt x="110" y="5"/>
                </a:cubicBezTo>
                <a:cubicBezTo>
                  <a:pt x="112" y="4"/>
                  <a:pt x="114" y="3"/>
                  <a:pt x="116" y="2"/>
                </a:cubicBezTo>
                <a:cubicBezTo>
                  <a:pt x="120" y="0"/>
                  <a:pt x="123" y="2"/>
                  <a:pt x="123" y="6"/>
                </a:cubicBezTo>
                <a:cubicBezTo>
                  <a:pt x="124" y="9"/>
                  <a:pt x="123" y="12"/>
                  <a:pt x="123" y="14"/>
                </a:cubicBezTo>
                <a:cubicBezTo>
                  <a:pt x="121" y="22"/>
                  <a:pt x="118" y="30"/>
                  <a:pt x="115" y="38"/>
                </a:cubicBezTo>
                <a:cubicBezTo>
                  <a:pt x="109" y="49"/>
                  <a:pt x="104" y="59"/>
                  <a:pt x="96" y="69"/>
                </a:cubicBezTo>
                <a:cubicBezTo>
                  <a:pt x="87" y="80"/>
                  <a:pt x="78" y="91"/>
                  <a:pt x="68" y="101"/>
                </a:cubicBezTo>
                <a:cubicBezTo>
                  <a:pt x="63" y="106"/>
                  <a:pt x="59" y="110"/>
                  <a:pt x="54" y="115"/>
                </a:cubicBezTo>
                <a:cubicBezTo>
                  <a:pt x="45" y="124"/>
                  <a:pt x="34" y="131"/>
                  <a:pt x="22" y="137"/>
                </a:cubicBezTo>
                <a:cubicBezTo>
                  <a:pt x="22" y="138"/>
                  <a:pt x="21" y="138"/>
                  <a:pt x="21" y="138"/>
                </a:cubicBezTo>
                <a:cubicBezTo>
                  <a:pt x="21" y="138"/>
                  <a:pt x="21" y="139"/>
                  <a:pt x="20" y="139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8" name="Freeform 57"/>
          <p:cNvSpPr/>
          <p:nvPr>
            <p:custDataLst>
              <p:tags r:id="rId69"/>
            </p:custDataLst>
          </p:nvPr>
        </p:nvSpPr>
        <p:spPr bwMode="auto">
          <a:xfrm>
            <a:off x="6662083" y="4448250"/>
            <a:ext cx="141583" cy="141075"/>
          </a:xfrm>
          <a:custGeom>
            <a:gdLst>
              <a:gd name="T0" fmla="*/ 25 w 160"/>
              <a:gd name="T1" fmla="*/ 123 h 184"/>
              <a:gd name="T2" fmla="*/ 28 w 160"/>
              <a:gd name="T3" fmla="*/ 123 h 184"/>
              <a:gd name="T4" fmla="*/ 61 w 160"/>
              <a:gd name="T5" fmla="*/ 123 h 184"/>
              <a:gd name="T6" fmla="*/ 99 w 160"/>
              <a:gd name="T7" fmla="*/ 131 h 184"/>
              <a:gd name="T8" fmla="*/ 145 w 160"/>
              <a:gd name="T9" fmla="*/ 159 h 184"/>
              <a:gd name="T10" fmla="*/ 156 w 160"/>
              <a:gd name="T11" fmla="*/ 169 h 184"/>
              <a:gd name="T12" fmla="*/ 154 w 160"/>
              <a:gd name="T13" fmla="*/ 179 h 184"/>
              <a:gd name="T14" fmla="*/ 151 w 160"/>
              <a:gd name="T15" fmla="*/ 180 h 184"/>
              <a:gd name="T16" fmla="*/ 120 w 160"/>
              <a:gd name="T17" fmla="*/ 182 h 184"/>
              <a:gd name="T18" fmla="*/ 92 w 160"/>
              <a:gd name="T19" fmla="*/ 173 h 184"/>
              <a:gd name="T20" fmla="*/ 53 w 160"/>
              <a:gd name="T21" fmla="*/ 154 h 184"/>
              <a:gd name="T22" fmla="*/ 38 w 160"/>
              <a:gd name="T23" fmla="*/ 145 h 184"/>
              <a:gd name="T24" fmla="*/ 9 w 160"/>
              <a:gd name="T25" fmla="*/ 133 h 184"/>
              <a:gd name="T26" fmla="*/ 4 w 160"/>
              <a:gd name="T27" fmla="*/ 132 h 184"/>
              <a:gd name="T28" fmla="*/ 2 w 160"/>
              <a:gd name="T29" fmla="*/ 126 h 184"/>
              <a:gd name="T30" fmla="*/ 7 w 160"/>
              <a:gd name="T31" fmla="*/ 118 h 184"/>
              <a:gd name="T32" fmla="*/ 16 w 160"/>
              <a:gd name="T33" fmla="*/ 105 h 184"/>
              <a:gd name="T34" fmla="*/ 36 w 160"/>
              <a:gd name="T35" fmla="*/ 60 h 184"/>
              <a:gd name="T36" fmla="*/ 51 w 160"/>
              <a:gd name="T37" fmla="*/ 33 h 184"/>
              <a:gd name="T38" fmla="*/ 85 w 160"/>
              <a:gd name="T39" fmla="*/ 4 h 184"/>
              <a:gd name="T40" fmla="*/ 94 w 160"/>
              <a:gd name="T41" fmla="*/ 1 h 184"/>
              <a:gd name="T42" fmla="*/ 102 w 160"/>
              <a:gd name="T43" fmla="*/ 8 h 184"/>
              <a:gd name="T44" fmla="*/ 98 w 160"/>
              <a:gd name="T45" fmla="*/ 20 h 184"/>
              <a:gd name="T46" fmla="*/ 83 w 160"/>
              <a:gd name="T47" fmla="*/ 49 h 184"/>
              <a:gd name="T48" fmla="*/ 73 w 160"/>
              <a:gd name="T49" fmla="*/ 66 h 184"/>
              <a:gd name="T50" fmla="*/ 51 w 160"/>
              <a:gd name="T51" fmla="*/ 95 h 184"/>
              <a:gd name="T52" fmla="*/ 38 w 160"/>
              <a:gd name="T53" fmla="*/ 111 h 184"/>
              <a:gd name="T54" fmla="*/ 28 w 160"/>
              <a:gd name="T55" fmla="*/ 119 h 184"/>
              <a:gd name="T56" fmla="*/ 24 w 160"/>
              <a:gd name="T57" fmla="*/ 122 h 184"/>
              <a:gd name="T58" fmla="*/ 25 w 160"/>
              <a:gd name="T59" fmla="*/ 123 h 1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</a:cxnLst>
            <a:rect l="0" t="0" r="r" b="b"/>
            <a:pathLst>
              <a:path w="160" h="184">
                <a:moveTo>
                  <a:pt x="25" y="123"/>
                </a:moveTo>
                <a:cubicBezTo>
                  <a:pt x="26" y="123"/>
                  <a:pt x="27" y="123"/>
                  <a:pt x="28" y="123"/>
                </a:cubicBezTo>
                <a:cubicBezTo>
                  <a:pt x="39" y="123"/>
                  <a:pt x="50" y="122"/>
                  <a:pt x="61" y="123"/>
                </a:cubicBezTo>
                <a:cubicBezTo>
                  <a:pt x="74" y="123"/>
                  <a:pt x="87" y="126"/>
                  <a:pt x="99" y="131"/>
                </a:cubicBezTo>
                <a:cubicBezTo>
                  <a:pt x="116" y="137"/>
                  <a:pt x="131" y="147"/>
                  <a:pt x="145" y="159"/>
                </a:cubicBezTo>
                <a:cubicBezTo>
                  <a:pt x="148" y="162"/>
                  <a:pt x="152" y="165"/>
                  <a:pt x="156" y="169"/>
                </a:cubicBezTo>
                <a:cubicBezTo>
                  <a:pt x="160" y="172"/>
                  <a:pt x="159" y="176"/>
                  <a:pt x="154" y="179"/>
                </a:cubicBezTo>
                <a:cubicBezTo>
                  <a:pt x="153" y="179"/>
                  <a:pt x="152" y="179"/>
                  <a:pt x="151" y="180"/>
                </a:cubicBezTo>
                <a:cubicBezTo>
                  <a:pt x="141" y="183"/>
                  <a:pt x="131" y="184"/>
                  <a:pt x="120" y="182"/>
                </a:cubicBezTo>
                <a:cubicBezTo>
                  <a:pt x="110" y="180"/>
                  <a:pt x="101" y="177"/>
                  <a:pt x="92" y="173"/>
                </a:cubicBezTo>
                <a:cubicBezTo>
                  <a:pt x="79" y="166"/>
                  <a:pt x="66" y="160"/>
                  <a:pt x="53" y="154"/>
                </a:cubicBezTo>
                <a:cubicBezTo>
                  <a:pt x="48" y="151"/>
                  <a:pt x="43" y="148"/>
                  <a:pt x="38" y="145"/>
                </a:cubicBezTo>
                <a:cubicBezTo>
                  <a:pt x="29" y="139"/>
                  <a:pt x="19" y="136"/>
                  <a:pt x="9" y="133"/>
                </a:cubicBezTo>
                <a:cubicBezTo>
                  <a:pt x="7" y="133"/>
                  <a:pt x="6" y="132"/>
                  <a:pt x="4" y="132"/>
                </a:cubicBezTo>
                <a:cubicBezTo>
                  <a:pt x="1" y="131"/>
                  <a:pt x="0" y="129"/>
                  <a:pt x="2" y="126"/>
                </a:cubicBezTo>
                <a:cubicBezTo>
                  <a:pt x="3" y="123"/>
                  <a:pt x="5" y="121"/>
                  <a:pt x="7" y="118"/>
                </a:cubicBezTo>
                <a:cubicBezTo>
                  <a:pt x="10" y="114"/>
                  <a:pt x="14" y="110"/>
                  <a:pt x="16" y="105"/>
                </a:cubicBezTo>
                <a:cubicBezTo>
                  <a:pt x="23" y="90"/>
                  <a:pt x="30" y="75"/>
                  <a:pt x="36" y="60"/>
                </a:cubicBezTo>
                <a:cubicBezTo>
                  <a:pt x="40" y="50"/>
                  <a:pt x="44" y="41"/>
                  <a:pt x="51" y="33"/>
                </a:cubicBezTo>
                <a:cubicBezTo>
                  <a:pt x="60" y="21"/>
                  <a:pt x="72" y="11"/>
                  <a:pt x="85" y="4"/>
                </a:cubicBezTo>
                <a:cubicBezTo>
                  <a:pt x="88" y="3"/>
                  <a:pt x="91" y="2"/>
                  <a:pt x="94" y="1"/>
                </a:cubicBezTo>
                <a:cubicBezTo>
                  <a:pt x="99" y="0"/>
                  <a:pt x="102" y="2"/>
                  <a:pt x="102" y="8"/>
                </a:cubicBezTo>
                <a:cubicBezTo>
                  <a:pt x="102" y="12"/>
                  <a:pt x="101" y="16"/>
                  <a:pt x="98" y="20"/>
                </a:cubicBezTo>
                <a:cubicBezTo>
                  <a:pt x="93" y="30"/>
                  <a:pt x="88" y="39"/>
                  <a:pt x="83" y="49"/>
                </a:cubicBezTo>
                <a:cubicBezTo>
                  <a:pt x="79" y="55"/>
                  <a:pt x="76" y="60"/>
                  <a:pt x="73" y="66"/>
                </a:cubicBezTo>
                <a:cubicBezTo>
                  <a:pt x="67" y="77"/>
                  <a:pt x="59" y="86"/>
                  <a:pt x="51" y="95"/>
                </a:cubicBezTo>
                <a:cubicBezTo>
                  <a:pt x="47" y="100"/>
                  <a:pt x="43" y="106"/>
                  <a:pt x="38" y="111"/>
                </a:cubicBezTo>
                <a:cubicBezTo>
                  <a:pt x="35" y="114"/>
                  <a:pt x="32" y="116"/>
                  <a:pt x="28" y="119"/>
                </a:cubicBezTo>
                <a:cubicBezTo>
                  <a:pt x="27" y="120"/>
                  <a:pt x="26" y="121"/>
                  <a:pt x="24" y="122"/>
                </a:cubicBezTo>
                <a:cubicBezTo>
                  <a:pt x="25" y="122"/>
                  <a:pt x="25" y="123"/>
                  <a:pt x="25" y="123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9" name="Freeform 58"/>
          <p:cNvSpPr/>
          <p:nvPr>
            <p:custDataLst>
              <p:tags r:id="rId70"/>
            </p:custDataLst>
          </p:nvPr>
        </p:nvSpPr>
        <p:spPr bwMode="auto">
          <a:xfrm>
            <a:off x="6736407" y="4452107"/>
            <a:ext cx="106280" cy="70377"/>
          </a:xfrm>
          <a:custGeom>
            <a:gdLst>
              <a:gd name="T0" fmla="*/ 120 w 120"/>
              <a:gd name="T1" fmla="*/ 11 h 92"/>
              <a:gd name="T2" fmla="*/ 117 w 120"/>
              <a:gd name="T3" fmla="*/ 18 h 92"/>
              <a:gd name="T4" fmla="*/ 91 w 120"/>
              <a:gd name="T5" fmla="*/ 46 h 92"/>
              <a:gd name="T6" fmla="*/ 65 w 120"/>
              <a:gd name="T7" fmla="*/ 65 h 92"/>
              <a:gd name="T8" fmla="*/ 30 w 120"/>
              <a:gd name="T9" fmla="*/ 84 h 92"/>
              <a:gd name="T10" fmla="*/ 8 w 120"/>
              <a:gd name="T11" fmla="*/ 92 h 92"/>
              <a:gd name="T12" fmla="*/ 3 w 120"/>
              <a:gd name="T13" fmla="*/ 92 h 92"/>
              <a:gd name="T14" fmla="*/ 2 w 120"/>
              <a:gd name="T15" fmla="*/ 88 h 92"/>
              <a:gd name="T16" fmla="*/ 13 w 120"/>
              <a:gd name="T17" fmla="*/ 70 h 92"/>
              <a:gd name="T18" fmla="*/ 33 w 120"/>
              <a:gd name="T19" fmla="*/ 46 h 92"/>
              <a:gd name="T20" fmla="*/ 49 w 120"/>
              <a:gd name="T21" fmla="*/ 33 h 92"/>
              <a:gd name="T22" fmla="*/ 105 w 120"/>
              <a:gd name="T23" fmla="*/ 2 h 92"/>
              <a:gd name="T24" fmla="*/ 114 w 120"/>
              <a:gd name="T25" fmla="*/ 1 h 92"/>
              <a:gd name="T26" fmla="*/ 120 w 120"/>
              <a:gd name="T27" fmla="*/ 11 h 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120" h="92">
                <a:moveTo>
                  <a:pt x="120" y="11"/>
                </a:moveTo>
                <a:cubicBezTo>
                  <a:pt x="119" y="12"/>
                  <a:pt x="119" y="16"/>
                  <a:pt x="117" y="18"/>
                </a:cubicBezTo>
                <a:cubicBezTo>
                  <a:pt x="110" y="29"/>
                  <a:pt x="101" y="39"/>
                  <a:pt x="91" y="46"/>
                </a:cubicBezTo>
                <a:cubicBezTo>
                  <a:pt x="82" y="53"/>
                  <a:pt x="74" y="59"/>
                  <a:pt x="65" y="65"/>
                </a:cubicBezTo>
                <a:cubicBezTo>
                  <a:pt x="54" y="73"/>
                  <a:pt x="43" y="79"/>
                  <a:pt x="30" y="84"/>
                </a:cubicBezTo>
                <a:cubicBezTo>
                  <a:pt x="23" y="87"/>
                  <a:pt x="15" y="89"/>
                  <a:pt x="8" y="92"/>
                </a:cubicBezTo>
                <a:cubicBezTo>
                  <a:pt x="6" y="92"/>
                  <a:pt x="5" y="92"/>
                  <a:pt x="3" y="92"/>
                </a:cubicBezTo>
                <a:cubicBezTo>
                  <a:pt x="1" y="92"/>
                  <a:pt x="0" y="90"/>
                  <a:pt x="2" y="88"/>
                </a:cubicBezTo>
                <a:cubicBezTo>
                  <a:pt x="6" y="82"/>
                  <a:pt x="9" y="75"/>
                  <a:pt x="13" y="70"/>
                </a:cubicBezTo>
                <a:cubicBezTo>
                  <a:pt x="19" y="61"/>
                  <a:pt x="25" y="53"/>
                  <a:pt x="33" y="46"/>
                </a:cubicBezTo>
                <a:cubicBezTo>
                  <a:pt x="38" y="41"/>
                  <a:pt x="44" y="37"/>
                  <a:pt x="49" y="33"/>
                </a:cubicBezTo>
                <a:cubicBezTo>
                  <a:pt x="66" y="19"/>
                  <a:pt x="85" y="9"/>
                  <a:pt x="105" y="2"/>
                </a:cubicBezTo>
                <a:cubicBezTo>
                  <a:pt x="108" y="1"/>
                  <a:pt x="111" y="0"/>
                  <a:pt x="114" y="1"/>
                </a:cubicBezTo>
                <a:cubicBezTo>
                  <a:pt x="118" y="2"/>
                  <a:pt x="120" y="5"/>
                  <a:pt x="120" y="11"/>
                </a:cubicBezTo>
                <a:close/>
              </a:path>
            </a:pathLst>
          </a:custGeom>
          <a:solidFill>
            <a:srgbClr val="63AA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0" name="Freeform 59"/>
          <p:cNvSpPr/>
          <p:nvPr>
            <p:custDataLst>
              <p:tags r:id="rId71"/>
            </p:custDataLst>
          </p:nvPr>
        </p:nvSpPr>
        <p:spPr bwMode="auto">
          <a:xfrm>
            <a:off x="6360337" y="4508023"/>
            <a:ext cx="35303" cy="33099"/>
          </a:xfrm>
          <a:custGeom>
            <a:gdLst>
              <a:gd name="T0" fmla="*/ 0 w 40"/>
              <a:gd name="T1" fmla="*/ 19 h 43"/>
              <a:gd name="T2" fmla="*/ 5 w 40"/>
              <a:gd name="T3" fmla="*/ 10 h 43"/>
              <a:gd name="T4" fmla="*/ 12 w 40"/>
              <a:gd name="T5" fmla="*/ 4 h 43"/>
              <a:gd name="T6" fmla="*/ 31 w 40"/>
              <a:gd name="T7" fmla="*/ 7 h 43"/>
              <a:gd name="T8" fmla="*/ 35 w 40"/>
              <a:gd name="T9" fmla="*/ 30 h 43"/>
              <a:gd name="T10" fmla="*/ 6 w 40"/>
              <a:gd name="T11" fmla="*/ 35 h 43"/>
              <a:gd name="T12" fmla="*/ 1 w 40"/>
              <a:gd name="T13" fmla="*/ 29 h 43"/>
              <a:gd name="T14" fmla="*/ 0 w 40"/>
              <a:gd name="T15" fmla="*/ 26 h 43"/>
              <a:gd name="T16" fmla="*/ 0 w 40"/>
              <a:gd name="T17" fmla="*/ 19 h 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0" h="43">
                <a:moveTo>
                  <a:pt x="0" y="19"/>
                </a:moveTo>
                <a:cubicBezTo>
                  <a:pt x="1" y="16"/>
                  <a:pt x="3" y="13"/>
                  <a:pt x="5" y="10"/>
                </a:cubicBezTo>
                <a:cubicBezTo>
                  <a:pt x="7" y="8"/>
                  <a:pt x="10" y="6"/>
                  <a:pt x="12" y="4"/>
                </a:cubicBezTo>
                <a:cubicBezTo>
                  <a:pt x="19" y="0"/>
                  <a:pt x="26" y="2"/>
                  <a:pt x="31" y="7"/>
                </a:cubicBezTo>
                <a:cubicBezTo>
                  <a:pt x="37" y="13"/>
                  <a:pt x="40" y="22"/>
                  <a:pt x="35" y="30"/>
                </a:cubicBezTo>
                <a:cubicBezTo>
                  <a:pt x="29" y="40"/>
                  <a:pt x="15" y="43"/>
                  <a:pt x="6" y="35"/>
                </a:cubicBezTo>
                <a:cubicBezTo>
                  <a:pt x="4" y="34"/>
                  <a:pt x="3" y="31"/>
                  <a:pt x="1" y="29"/>
                </a:cubicBezTo>
                <a:cubicBezTo>
                  <a:pt x="1" y="28"/>
                  <a:pt x="0" y="27"/>
                  <a:pt x="0" y="26"/>
                </a:cubicBezTo>
                <a:cubicBezTo>
                  <a:pt x="0" y="24"/>
                  <a:pt x="0" y="21"/>
                  <a:pt x="0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1" name="Freeform 60"/>
          <p:cNvSpPr/>
          <p:nvPr>
            <p:custDataLst>
              <p:tags r:id="rId72"/>
            </p:custDataLst>
          </p:nvPr>
        </p:nvSpPr>
        <p:spPr bwMode="auto">
          <a:xfrm>
            <a:off x="6532764" y="4644599"/>
            <a:ext cx="18581" cy="17032"/>
          </a:xfrm>
          <a:custGeom>
            <a:gdLst>
              <a:gd name="T0" fmla="*/ 7 w 21"/>
              <a:gd name="T1" fmla="*/ 22 h 22"/>
              <a:gd name="T2" fmla="*/ 7 w 21"/>
              <a:gd name="T3" fmla="*/ 22 h 22"/>
              <a:gd name="T4" fmla="*/ 1 w 21"/>
              <a:gd name="T5" fmla="*/ 12 h 22"/>
              <a:gd name="T6" fmla="*/ 8 w 21"/>
              <a:gd name="T7" fmla="*/ 2 h 22"/>
              <a:gd name="T8" fmla="*/ 20 w 21"/>
              <a:gd name="T9" fmla="*/ 4 h 22"/>
              <a:gd name="T10" fmla="*/ 21 w 21"/>
              <a:gd name="T11" fmla="*/ 7 h 22"/>
              <a:gd name="T12" fmla="*/ 20 w 21"/>
              <a:gd name="T13" fmla="*/ 17 h 22"/>
              <a:gd name="T14" fmla="*/ 16 w 21"/>
              <a:gd name="T15" fmla="*/ 20 h 22"/>
              <a:gd name="T16" fmla="*/ 13 w 21"/>
              <a:gd name="T17" fmla="*/ 22 h 22"/>
              <a:gd name="T18" fmla="*/ 7 w 21"/>
              <a:gd name="T19" fmla="*/ 22 h 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" h="22">
                <a:moveTo>
                  <a:pt x="7" y="22"/>
                </a:moveTo>
                <a:cubicBezTo>
                  <a:pt x="7" y="22"/>
                  <a:pt x="7" y="22"/>
                  <a:pt x="7" y="22"/>
                </a:cubicBezTo>
                <a:cubicBezTo>
                  <a:pt x="3" y="20"/>
                  <a:pt x="0" y="16"/>
                  <a:pt x="1" y="12"/>
                </a:cubicBezTo>
                <a:cubicBezTo>
                  <a:pt x="1" y="7"/>
                  <a:pt x="4" y="4"/>
                  <a:pt x="8" y="2"/>
                </a:cubicBezTo>
                <a:cubicBezTo>
                  <a:pt x="12" y="0"/>
                  <a:pt x="17" y="0"/>
                  <a:pt x="20" y="4"/>
                </a:cubicBezTo>
                <a:cubicBezTo>
                  <a:pt x="20" y="5"/>
                  <a:pt x="21" y="6"/>
                  <a:pt x="21" y="7"/>
                </a:cubicBezTo>
                <a:cubicBezTo>
                  <a:pt x="21" y="10"/>
                  <a:pt x="21" y="14"/>
                  <a:pt x="20" y="17"/>
                </a:cubicBezTo>
                <a:cubicBezTo>
                  <a:pt x="19" y="18"/>
                  <a:pt x="18" y="19"/>
                  <a:pt x="16" y="20"/>
                </a:cubicBezTo>
                <a:cubicBezTo>
                  <a:pt x="15" y="21"/>
                  <a:pt x="14" y="22"/>
                  <a:pt x="13" y="22"/>
                </a:cubicBezTo>
                <a:cubicBezTo>
                  <a:pt x="11" y="22"/>
                  <a:pt x="9" y="22"/>
                  <a:pt x="7" y="2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2" name="Freeform 61"/>
          <p:cNvSpPr/>
          <p:nvPr>
            <p:custDataLst>
              <p:tags r:id="rId73"/>
            </p:custDataLst>
          </p:nvPr>
        </p:nvSpPr>
        <p:spPr bwMode="auto">
          <a:xfrm>
            <a:off x="6792148" y="4521841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3" name="Freeform 62"/>
          <p:cNvSpPr/>
          <p:nvPr>
            <p:custDataLst>
              <p:tags r:id="rId74"/>
            </p:custDataLst>
          </p:nvPr>
        </p:nvSpPr>
        <p:spPr bwMode="auto">
          <a:xfrm>
            <a:off x="6721541" y="4599288"/>
            <a:ext cx="37161" cy="29243"/>
          </a:xfrm>
          <a:custGeom>
            <a:gdLst>
              <a:gd name="T0" fmla="*/ 42 w 42"/>
              <a:gd name="T1" fmla="*/ 16 h 38"/>
              <a:gd name="T2" fmla="*/ 20 w 42"/>
              <a:gd name="T3" fmla="*/ 37 h 38"/>
              <a:gd name="T4" fmla="*/ 3 w 42"/>
              <a:gd name="T5" fmla="*/ 13 h 38"/>
              <a:gd name="T6" fmla="*/ 10 w 42"/>
              <a:gd name="T7" fmla="*/ 5 h 38"/>
              <a:gd name="T8" fmla="*/ 28 w 42"/>
              <a:gd name="T9" fmla="*/ 1 h 38"/>
              <a:gd name="T10" fmla="*/ 41 w 42"/>
              <a:gd name="T11" fmla="*/ 10 h 38"/>
              <a:gd name="T12" fmla="*/ 42 w 42"/>
              <a:gd name="T13" fmla="*/ 16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" h="38">
                <a:moveTo>
                  <a:pt x="42" y="16"/>
                </a:moveTo>
                <a:cubicBezTo>
                  <a:pt x="42" y="25"/>
                  <a:pt x="32" y="38"/>
                  <a:pt x="20" y="37"/>
                </a:cubicBezTo>
                <a:cubicBezTo>
                  <a:pt x="9" y="36"/>
                  <a:pt x="0" y="25"/>
                  <a:pt x="3" y="13"/>
                </a:cubicBezTo>
                <a:cubicBezTo>
                  <a:pt x="4" y="10"/>
                  <a:pt x="7" y="7"/>
                  <a:pt x="10" y="5"/>
                </a:cubicBezTo>
                <a:cubicBezTo>
                  <a:pt x="15" y="2"/>
                  <a:pt x="21" y="0"/>
                  <a:pt x="28" y="1"/>
                </a:cubicBezTo>
                <a:cubicBezTo>
                  <a:pt x="33" y="1"/>
                  <a:pt x="38" y="4"/>
                  <a:pt x="41" y="10"/>
                </a:cubicBezTo>
                <a:cubicBezTo>
                  <a:pt x="41" y="11"/>
                  <a:pt x="42" y="14"/>
                  <a:pt x="42" y="1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4" name="Freeform 63"/>
          <p:cNvSpPr/>
          <p:nvPr>
            <p:custDataLst>
              <p:tags r:id="rId75"/>
            </p:custDataLst>
          </p:nvPr>
        </p:nvSpPr>
        <p:spPr bwMode="auto">
          <a:xfrm>
            <a:off x="6613402" y="4433468"/>
            <a:ext cx="30844" cy="26994"/>
          </a:xfrm>
          <a:custGeom>
            <a:gdLst>
              <a:gd name="T0" fmla="*/ 16 w 35"/>
              <a:gd name="T1" fmla="*/ 34 h 35"/>
              <a:gd name="T2" fmla="*/ 1 w 35"/>
              <a:gd name="T3" fmla="*/ 21 h 35"/>
              <a:gd name="T4" fmla="*/ 1 w 35"/>
              <a:gd name="T5" fmla="*/ 19 h 35"/>
              <a:gd name="T6" fmla="*/ 16 w 35"/>
              <a:gd name="T7" fmla="*/ 2 h 35"/>
              <a:gd name="T8" fmla="*/ 34 w 35"/>
              <a:gd name="T9" fmla="*/ 16 h 35"/>
              <a:gd name="T10" fmla="*/ 16 w 35"/>
              <a:gd name="T11" fmla="*/ 34 h 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5" h="35">
                <a:moveTo>
                  <a:pt x="16" y="34"/>
                </a:moveTo>
                <a:cubicBezTo>
                  <a:pt x="7" y="35"/>
                  <a:pt x="2" y="29"/>
                  <a:pt x="1" y="21"/>
                </a:cubicBezTo>
                <a:cubicBezTo>
                  <a:pt x="1" y="21"/>
                  <a:pt x="0" y="20"/>
                  <a:pt x="1" y="19"/>
                </a:cubicBezTo>
                <a:cubicBezTo>
                  <a:pt x="1" y="11"/>
                  <a:pt x="8" y="3"/>
                  <a:pt x="16" y="2"/>
                </a:cubicBezTo>
                <a:cubicBezTo>
                  <a:pt x="24" y="0"/>
                  <a:pt x="33" y="7"/>
                  <a:pt x="34" y="16"/>
                </a:cubicBezTo>
                <a:cubicBezTo>
                  <a:pt x="35" y="26"/>
                  <a:pt x="26" y="34"/>
                  <a:pt x="16" y="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5" name="Freeform 64"/>
          <p:cNvSpPr/>
          <p:nvPr>
            <p:custDataLst>
              <p:tags r:id="rId76"/>
            </p:custDataLst>
          </p:nvPr>
        </p:nvSpPr>
        <p:spPr bwMode="auto">
          <a:xfrm>
            <a:off x="6764649" y="4432825"/>
            <a:ext cx="19695" cy="14461"/>
          </a:xfrm>
          <a:custGeom>
            <a:gdLst>
              <a:gd name="T0" fmla="*/ 10 w 22"/>
              <a:gd name="T1" fmla="*/ 18 h 19"/>
              <a:gd name="T2" fmla="*/ 2 w 22"/>
              <a:gd name="T3" fmla="*/ 7 h 19"/>
              <a:gd name="T4" fmla="*/ 11 w 22"/>
              <a:gd name="T5" fmla="*/ 0 h 19"/>
              <a:gd name="T6" fmla="*/ 21 w 22"/>
              <a:gd name="T7" fmla="*/ 5 h 19"/>
              <a:gd name="T8" fmla="*/ 21 w 22"/>
              <a:gd name="T9" fmla="*/ 12 h 19"/>
              <a:gd name="T10" fmla="*/ 10 w 22"/>
              <a:gd name="T11" fmla="*/ 18 h 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2" h="19">
                <a:moveTo>
                  <a:pt x="10" y="18"/>
                </a:moveTo>
                <a:cubicBezTo>
                  <a:pt x="3" y="19"/>
                  <a:pt x="0" y="11"/>
                  <a:pt x="2" y="7"/>
                </a:cubicBezTo>
                <a:cubicBezTo>
                  <a:pt x="3" y="3"/>
                  <a:pt x="7" y="0"/>
                  <a:pt x="11" y="0"/>
                </a:cubicBezTo>
                <a:cubicBezTo>
                  <a:pt x="15" y="0"/>
                  <a:pt x="19" y="1"/>
                  <a:pt x="21" y="5"/>
                </a:cubicBezTo>
                <a:cubicBezTo>
                  <a:pt x="22" y="7"/>
                  <a:pt x="22" y="10"/>
                  <a:pt x="21" y="12"/>
                </a:cubicBezTo>
                <a:cubicBezTo>
                  <a:pt x="19" y="16"/>
                  <a:pt x="15" y="19"/>
                  <a:pt x="10" y="1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6" name="Freeform 65"/>
          <p:cNvSpPr/>
          <p:nvPr>
            <p:custDataLst>
              <p:tags r:id="rId77"/>
            </p:custDataLst>
          </p:nvPr>
        </p:nvSpPr>
        <p:spPr bwMode="auto">
          <a:xfrm>
            <a:off x="6354019" y="4515735"/>
            <a:ext cx="395021" cy="55273"/>
          </a:xfrm>
          <a:custGeom>
            <a:gdLst>
              <a:gd name="T0" fmla="*/ 120 w 446"/>
              <a:gd name="T1" fmla="*/ 72 h 72"/>
              <a:gd name="T2" fmla="*/ 79 w 446"/>
              <a:gd name="T3" fmla="*/ 70 h 72"/>
              <a:gd name="T4" fmla="*/ 43 w 446"/>
              <a:gd name="T5" fmla="*/ 65 h 72"/>
              <a:gd name="T6" fmla="*/ 12 w 446"/>
              <a:gd name="T7" fmla="*/ 57 h 72"/>
              <a:gd name="T8" fmla="*/ 4 w 446"/>
              <a:gd name="T9" fmla="*/ 54 h 72"/>
              <a:gd name="T10" fmla="*/ 2 w 446"/>
              <a:gd name="T11" fmla="*/ 52 h 72"/>
              <a:gd name="T12" fmla="*/ 2 w 446"/>
              <a:gd name="T13" fmla="*/ 47 h 72"/>
              <a:gd name="T14" fmla="*/ 5 w 446"/>
              <a:gd name="T15" fmla="*/ 46 h 72"/>
              <a:gd name="T16" fmla="*/ 6 w 446"/>
              <a:gd name="T17" fmla="*/ 46 h 72"/>
              <a:gd name="T18" fmla="*/ 53 w 446"/>
              <a:gd name="T19" fmla="*/ 59 h 72"/>
              <a:gd name="T20" fmla="*/ 81 w 446"/>
              <a:gd name="T21" fmla="*/ 62 h 72"/>
              <a:gd name="T22" fmla="*/ 122 w 446"/>
              <a:gd name="T23" fmla="*/ 64 h 72"/>
              <a:gd name="T24" fmla="*/ 152 w 446"/>
              <a:gd name="T25" fmla="*/ 62 h 72"/>
              <a:gd name="T26" fmla="*/ 177 w 446"/>
              <a:gd name="T27" fmla="*/ 61 h 72"/>
              <a:gd name="T28" fmla="*/ 206 w 446"/>
              <a:gd name="T29" fmla="*/ 59 h 72"/>
              <a:gd name="T30" fmla="*/ 222 w 446"/>
              <a:gd name="T31" fmla="*/ 58 h 72"/>
              <a:gd name="T32" fmla="*/ 237 w 446"/>
              <a:gd name="T33" fmla="*/ 57 h 72"/>
              <a:gd name="T34" fmla="*/ 263 w 446"/>
              <a:gd name="T35" fmla="*/ 54 h 72"/>
              <a:gd name="T36" fmla="*/ 283 w 446"/>
              <a:gd name="T37" fmla="*/ 51 h 72"/>
              <a:gd name="T38" fmla="*/ 324 w 446"/>
              <a:gd name="T39" fmla="*/ 43 h 72"/>
              <a:gd name="T40" fmla="*/ 363 w 446"/>
              <a:gd name="T41" fmla="*/ 32 h 72"/>
              <a:gd name="T42" fmla="*/ 422 w 446"/>
              <a:gd name="T43" fmla="*/ 9 h 72"/>
              <a:gd name="T44" fmla="*/ 440 w 446"/>
              <a:gd name="T45" fmla="*/ 1 h 72"/>
              <a:gd name="T46" fmla="*/ 445 w 446"/>
              <a:gd name="T47" fmla="*/ 2 h 72"/>
              <a:gd name="T48" fmla="*/ 444 w 446"/>
              <a:gd name="T49" fmla="*/ 7 h 72"/>
              <a:gd name="T50" fmla="*/ 438 w 446"/>
              <a:gd name="T51" fmla="*/ 10 h 72"/>
              <a:gd name="T52" fmla="*/ 381 w 446"/>
              <a:gd name="T53" fmla="*/ 35 h 72"/>
              <a:gd name="T54" fmla="*/ 307 w 446"/>
              <a:gd name="T55" fmla="*/ 55 h 72"/>
              <a:gd name="T56" fmla="*/ 266 w 446"/>
              <a:gd name="T57" fmla="*/ 62 h 72"/>
              <a:gd name="T58" fmla="*/ 239 w 446"/>
              <a:gd name="T59" fmla="*/ 65 h 72"/>
              <a:gd name="T60" fmla="*/ 207 w 446"/>
              <a:gd name="T61" fmla="*/ 67 h 72"/>
              <a:gd name="T62" fmla="*/ 192 w 446"/>
              <a:gd name="T63" fmla="*/ 68 h 72"/>
              <a:gd name="T64" fmla="*/ 161 w 446"/>
              <a:gd name="T65" fmla="*/ 70 h 72"/>
              <a:gd name="T66" fmla="*/ 149 w 446"/>
              <a:gd name="T67" fmla="*/ 71 h 72"/>
              <a:gd name="T68" fmla="*/ 120 w 446"/>
              <a:gd name="T69" fmla="*/ 72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</a:cxnLst>
            <a:rect l="0" t="0" r="r" b="b"/>
            <a:pathLst>
              <a:path w="446" h="72">
                <a:moveTo>
                  <a:pt x="120" y="72"/>
                </a:moveTo>
                <a:cubicBezTo>
                  <a:pt x="109" y="72"/>
                  <a:pt x="94" y="72"/>
                  <a:pt x="79" y="70"/>
                </a:cubicBezTo>
                <a:cubicBezTo>
                  <a:pt x="67" y="69"/>
                  <a:pt x="55" y="68"/>
                  <a:pt x="43" y="65"/>
                </a:cubicBezTo>
                <a:cubicBezTo>
                  <a:pt x="33" y="63"/>
                  <a:pt x="22" y="60"/>
                  <a:pt x="12" y="57"/>
                </a:cubicBezTo>
                <a:cubicBezTo>
                  <a:pt x="9" y="56"/>
                  <a:pt x="7" y="55"/>
                  <a:pt x="4" y="54"/>
                </a:cubicBezTo>
                <a:cubicBezTo>
                  <a:pt x="3" y="53"/>
                  <a:pt x="2" y="53"/>
                  <a:pt x="2" y="52"/>
                </a:cubicBezTo>
                <a:cubicBezTo>
                  <a:pt x="1" y="50"/>
                  <a:pt x="0" y="49"/>
                  <a:pt x="2" y="47"/>
                </a:cubicBezTo>
                <a:cubicBezTo>
                  <a:pt x="3" y="46"/>
                  <a:pt x="4" y="46"/>
                  <a:pt x="5" y="46"/>
                </a:cubicBezTo>
                <a:cubicBezTo>
                  <a:pt x="6" y="46"/>
                  <a:pt x="6" y="46"/>
                  <a:pt x="6" y="46"/>
                </a:cubicBezTo>
                <a:cubicBezTo>
                  <a:pt x="21" y="53"/>
                  <a:pt x="37" y="56"/>
                  <a:pt x="53" y="59"/>
                </a:cubicBezTo>
                <a:cubicBezTo>
                  <a:pt x="62" y="61"/>
                  <a:pt x="71" y="61"/>
                  <a:pt x="81" y="62"/>
                </a:cubicBezTo>
                <a:cubicBezTo>
                  <a:pt x="94" y="64"/>
                  <a:pt x="108" y="64"/>
                  <a:pt x="122" y="64"/>
                </a:cubicBezTo>
                <a:cubicBezTo>
                  <a:pt x="132" y="64"/>
                  <a:pt x="142" y="63"/>
                  <a:pt x="152" y="62"/>
                </a:cubicBezTo>
                <a:cubicBezTo>
                  <a:pt x="160" y="62"/>
                  <a:pt x="169" y="61"/>
                  <a:pt x="177" y="61"/>
                </a:cubicBezTo>
                <a:cubicBezTo>
                  <a:pt x="187" y="60"/>
                  <a:pt x="196" y="59"/>
                  <a:pt x="206" y="59"/>
                </a:cubicBezTo>
                <a:cubicBezTo>
                  <a:pt x="211" y="58"/>
                  <a:pt x="217" y="58"/>
                  <a:pt x="222" y="58"/>
                </a:cubicBezTo>
                <a:cubicBezTo>
                  <a:pt x="227" y="58"/>
                  <a:pt x="232" y="57"/>
                  <a:pt x="237" y="57"/>
                </a:cubicBezTo>
                <a:cubicBezTo>
                  <a:pt x="246" y="56"/>
                  <a:pt x="255" y="55"/>
                  <a:pt x="263" y="54"/>
                </a:cubicBezTo>
                <a:cubicBezTo>
                  <a:pt x="270" y="53"/>
                  <a:pt x="277" y="52"/>
                  <a:pt x="283" y="51"/>
                </a:cubicBezTo>
                <a:cubicBezTo>
                  <a:pt x="297" y="48"/>
                  <a:pt x="311" y="46"/>
                  <a:pt x="324" y="43"/>
                </a:cubicBezTo>
                <a:cubicBezTo>
                  <a:pt x="337" y="40"/>
                  <a:pt x="350" y="36"/>
                  <a:pt x="363" y="32"/>
                </a:cubicBezTo>
                <a:cubicBezTo>
                  <a:pt x="383" y="26"/>
                  <a:pt x="403" y="19"/>
                  <a:pt x="422" y="9"/>
                </a:cubicBezTo>
                <a:cubicBezTo>
                  <a:pt x="428" y="7"/>
                  <a:pt x="434" y="4"/>
                  <a:pt x="440" y="1"/>
                </a:cubicBezTo>
                <a:cubicBezTo>
                  <a:pt x="442" y="0"/>
                  <a:pt x="444" y="1"/>
                  <a:pt x="445" y="2"/>
                </a:cubicBezTo>
                <a:cubicBezTo>
                  <a:pt x="446" y="4"/>
                  <a:pt x="446" y="5"/>
                  <a:pt x="444" y="7"/>
                </a:cubicBezTo>
                <a:cubicBezTo>
                  <a:pt x="442" y="8"/>
                  <a:pt x="440" y="10"/>
                  <a:pt x="438" y="10"/>
                </a:cubicBezTo>
                <a:cubicBezTo>
                  <a:pt x="420" y="20"/>
                  <a:pt x="401" y="28"/>
                  <a:pt x="381" y="35"/>
                </a:cubicBezTo>
                <a:cubicBezTo>
                  <a:pt x="357" y="43"/>
                  <a:pt x="332" y="50"/>
                  <a:pt x="307" y="55"/>
                </a:cubicBezTo>
                <a:cubicBezTo>
                  <a:pt x="293" y="58"/>
                  <a:pt x="280" y="60"/>
                  <a:pt x="266" y="62"/>
                </a:cubicBezTo>
                <a:cubicBezTo>
                  <a:pt x="257" y="63"/>
                  <a:pt x="248" y="64"/>
                  <a:pt x="239" y="65"/>
                </a:cubicBezTo>
                <a:cubicBezTo>
                  <a:pt x="228" y="66"/>
                  <a:pt x="218" y="66"/>
                  <a:pt x="207" y="67"/>
                </a:cubicBezTo>
                <a:cubicBezTo>
                  <a:pt x="202" y="68"/>
                  <a:pt x="197" y="68"/>
                  <a:pt x="192" y="68"/>
                </a:cubicBezTo>
                <a:cubicBezTo>
                  <a:pt x="182" y="69"/>
                  <a:pt x="172" y="70"/>
                  <a:pt x="161" y="70"/>
                </a:cubicBezTo>
                <a:cubicBezTo>
                  <a:pt x="157" y="71"/>
                  <a:pt x="153" y="71"/>
                  <a:pt x="149" y="71"/>
                </a:cubicBezTo>
                <a:cubicBezTo>
                  <a:pt x="141" y="71"/>
                  <a:pt x="132" y="72"/>
                  <a:pt x="120" y="72"/>
                </a:cubicBezTo>
                <a:close/>
              </a:path>
            </a:pathLst>
          </a:custGeom>
          <a:solidFill>
            <a:srgbClr val="3F251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7" name="Freeform 61"/>
          <p:cNvSpPr/>
          <p:nvPr>
            <p:custDataLst>
              <p:tags r:id="rId78"/>
            </p:custDataLst>
          </p:nvPr>
        </p:nvSpPr>
        <p:spPr bwMode="auto">
          <a:xfrm>
            <a:off x="6841689" y="4299179"/>
            <a:ext cx="27352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8" name="Freeform 61"/>
          <p:cNvSpPr/>
          <p:nvPr>
            <p:custDataLst>
              <p:tags r:id="rId79"/>
            </p:custDataLst>
          </p:nvPr>
        </p:nvSpPr>
        <p:spPr bwMode="auto">
          <a:xfrm>
            <a:off x="6279964" y="4346177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9" name="Freeform 61"/>
          <p:cNvSpPr/>
          <p:nvPr>
            <p:custDataLst>
              <p:tags r:id="rId80"/>
            </p:custDataLst>
          </p:nvPr>
        </p:nvSpPr>
        <p:spPr bwMode="auto">
          <a:xfrm>
            <a:off x="6807667" y="4216621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0" name="Freeform 61"/>
          <p:cNvSpPr/>
          <p:nvPr>
            <p:custDataLst>
              <p:tags r:id="rId81"/>
            </p:custDataLst>
          </p:nvPr>
        </p:nvSpPr>
        <p:spPr bwMode="auto">
          <a:xfrm>
            <a:off x="6806353" y="4368500"/>
            <a:ext cx="36418" cy="29243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1" name="Freeform 61"/>
          <p:cNvSpPr/>
          <p:nvPr>
            <p:custDataLst>
              <p:tags r:id="rId82"/>
            </p:custDataLst>
          </p:nvPr>
        </p:nvSpPr>
        <p:spPr bwMode="auto">
          <a:xfrm>
            <a:off x="6334248" y="4417116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2" name="Freeform 61"/>
          <p:cNvSpPr/>
          <p:nvPr>
            <p:custDataLst>
              <p:tags r:id="rId83"/>
            </p:custDataLst>
          </p:nvPr>
        </p:nvSpPr>
        <p:spPr bwMode="auto">
          <a:xfrm>
            <a:off x="6280373" y="4265351"/>
            <a:ext cx="25398" cy="21964"/>
          </a:xfrm>
          <a:custGeom>
            <a:gdLst>
              <a:gd name="T0" fmla="*/ 18 w 41"/>
              <a:gd name="T1" fmla="*/ 38 h 38"/>
              <a:gd name="T2" fmla="*/ 0 w 41"/>
              <a:gd name="T3" fmla="*/ 20 h 38"/>
              <a:gd name="T4" fmla="*/ 7 w 41"/>
              <a:gd name="T5" fmla="*/ 5 h 38"/>
              <a:gd name="T6" fmla="*/ 31 w 41"/>
              <a:gd name="T7" fmla="*/ 3 h 38"/>
              <a:gd name="T8" fmla="*/ 39 w 41"/>
              <a:gd name="T9" fmla="*/ 20 h 38"/>
              <a:gd name="T10" fmla="*/ 26 w 41"/>
              <a:gd name="T11" fmla="*/ 36 h 38"/>
              <a:gd name="T12" fmla="*/ 18 w 41"/>
              <a:gd name="T13" fmla="*/ 38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1" h="38">
                <a:moveTo>
                  <a:pt x="18" y="38"/>
                </a:moveTo>
                <a:cubicBezTo>
                  <a:pt x="8" y="38"/>
                  <a:pt x="0" y="30"/>
                  <a:pt x="0" y="20"/>
                </a:cubicBezTo>
                <a:cubicBezTo>
                  <a:pt x="0" y="14"/>
                  <a:pt x="2" y="9"/>
                  <a:pt x="7" y="5"/>
                </a:cubicBezTo>
                <a:cubicBezTo>
                  <a:pt x="15" y="0"/>
                  <a:pt x="22" y="0"/>
                  <a:pt x="31" y="3"/>
                </a:cubicBezTo>
                <a:cubicBezTo>
                  <a:pt x="37" y="5"/>
                  <a:pt x="41" y="14"/>
                  <a:pt x="39" y="20"/>
                </a:cubicBezTo>
                <a:cubicBezTo>
                  <a:pt x="37" y="27"/>
                  <a:pt x="33" y="33"/>
                  <a:pt x="26" y="36"/>
                </a:cubicBezTo>
                <a:cubicBezTo>
                  <a:pt x="24" y="37"/>
                  <a:pt x="21" y="37"/>
                  <a:pt x="18" y="38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84"/>
    </p:custData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怀旧活动主题</a:t>
            </a: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4"/>
            </p:custDataLst>
          </p:nvPr>
        </p:nvCxnSpPr>
        <p:spPr>
          <a:xfrm>
            <a:off x="6984708" y="3433925"/>
            <a:ext cx="1231874" cy="0"/>
          </a:xfrm>
          <a:prstGeom prst="line">
            <a:avLst/>
          </a:prstGeom>
          <a:ln w="19050">
            <a:solidFill>
              <a:schemeClr val="accent3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60"/>
          <p:cNvSpPr txBox="1"/>
          <p:nvPr>
            <p:custDataLst>
              <p:tags r:id="rId5"/>
            </p:custDataLst>
          </p:nvPr>
        </p:nvSpPr>
        <p:spPr>
          <a:xfrm>
            <a:off x="8344583" y="2870378"/>
            <a:ext cx="2548138" cy="11270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kern="0" spc="11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活动目的：增强客户对潜龙湾地产品牌的认同感和归属感</a:t>
            </a:r>
          </a:p>
        </p:txBody>
      </p:sp>
      <p:cxnSp>
        <p:nvCxnSpPr>
          <p:cNvPr id="18" name="直接连接符 17"/>
          <p:cNvCxnSpPr/>
          <p:nvPr>
            <p:custDataLst>
              <p:tags r:id="rId6"/>
            </p:custDataLst>
          </p:nvPr>
        </p:nvCxnSpPr>
        <p:spPr>
          <a:xfrm>
            <a:off x="6984708" y="4657303"/>
            <a:ext cx="1231874" cy="0"/>
          </a:xfrm>
          <a:prstGeom prst="line">
            <a:avLst/>
          </a:prstGeom>
          <a:ln w="19050">
            <a:solidFill>
              <a:schemeClr val="accent6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文本框 60"/>
          <p:cNvSpPr txBox="1"/>
          <p:nvPr>
            <p:custDataLst>
              <p:tags r:id="rId7"/>
            </p:custDataLst>
          </p:nvPr>
        </p:nvSpPr>
        <p:spPr>
          <a:xfrm>
            <a:off x="8344583" y="4093756"/>
            <a:ext cx="2548138" cy="11270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kern="0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活动亮点：设置怀旧游戏、怀旧美食等互动环节，提高客户参与度和体验感</a:t>
            </a:r>
          </a:p>
        </p:txBody>
      </p:sp>
      <p:cxnSp>
        <p:nvCxnSpPr>
          <p:cNvPr id="19" name="直接连接符 18"/>
          <p:cNvCxnSpPr/>
          <p:nvPr>
            <p:custDataLst>
              <p:tags r:id="rId8"/>
            </p:custDataLst>
          </p:nvPr>
        </p:nvCxnSpPr>
        <p:spPr>
          <a:xfrm>
            <a:off x="3982334" y="2962697"/>
            <a:ext cx="1231874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60"/>
          <p:cNvSpPr txBox="1"/>
          <p:nvPr>
            <p:custDataLst>
              <p:tags r:id="rId9"/>
            </p:custDataLst>
          </p:nvPr>
        </p:nvSpPr>
        <p:spPr>
          <a:xfrm>
            <a:off x="1306195" y="2399151"/>
            <a:ext cx="2548138" cy="11270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kern="0" spc="16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怀旧主题：重温经典，回顾历史</a:t>
            </a:r>
          </a:p>
        </p:txBody>
      </p:sp>
      <p:sp>
        <p:nvSpPr>
          <p:cNvPr id="12" name="任意多边形: 形状 11"/>
          <p:cNvSpPr/>
          <p:nvPr>
            <p:custDataLst>
              <p:tags r:id="rId10"/>
            </p:custDataLst>
          </p:nvPr>
        </p:nvSpPr>
        <p:spPr>
          <a:xfrm flipH="1">
            <a:off x="5019374" y="2592852"/>
            <a:ext cx="1704800" cy="492749"/>
          </a:xfrm>
          <a:custGeom>
            <a:gdLst>
              <a:gd name="connsiteX0" fmla="*/ 1245781 w 2491562"/>
              <a:gd name="connsiteY0" fmla="*/ 0 h 720000"/>
              <a:gd name="connsiteX1" fmla="*/ 2439852 w 2491562"/>
              <a:gd name="connsiteY1" fmla="*/ 634882 h 720000"/>
              <a:gd name="connsiteX2" fmla="*/ 2491562 w 2491562"/>
              <a:gd name="connsiteY2" fmla="*/ 720000 h 720000"/>
              <a:gd name="connsiteX3" fmla="*/ 0 w 2491562"/>
              <a:gd name="connsiteY3" fmla="*/ 720000 h 720000"/>
              <a:gd name="connsiteX4" fmla="*/ 51711 w 2491562"/>
              <a:gd name="connsiteY4" fmla="*/ 634882 h 720000"/>
              <a:gd name="connsiteX5" fmla="*/ 1245781 w 2491562"/>
              <a:gd name="connsiteY5" fmla="*/ 0 h 720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491562" h="720000">
                <a:moveTo>
                  <a:pt x="1245781" y="0"/>
                </a:moveTo>
                <a:cubicBezTo>
                  <a:pt x="1742838" y="0"/>
                  <a:pt x="2181073" y="251840"/>
                  <a:pt x="2439852" y="634882"/>
                </a:cubicBezTo>
                <a:lnTo>
                  <a:pt x="2491562" y="720000"/>
                </a:lnTo>
                <a:lnTo>
                  <a:pt x="0" y="720000"/>
                </a:lnTo>
                <a:lnTo>
                  <a:pt x="51711" y="634882"/>
                </a:lnTo>
                <a:cubicBezTo>
                  <a:pt x="310489" y="251840"/>
                  <a:pt x="748725" y="0"/>
                  <a:pt x="1245781" y="0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1"/>
            </p:custDataLst>
          </p:nvPr>
        </p:nvSpPr>
        <p:spPr>
          <a:xfrm flipH="1">
            <a:off x="4886275" y="3816230"/>
            <a:ext cx="1970998" cy="492749"/>
          </a:xfrm>
          <a:custGeom>
            <a:gdLst>
              <a:gd name="connsiteX0" fmla="*/ 0 w 2880000"/>
              <a:gd name="connsiteY0" fmla="*/ 0 h 720000"/>
              <a:gd name="connsiteX1" fmla="*/ 2880000 w 2880000"/>
              <a:gd name="connsiteY1" fmla="*/ 0 h 720000"/>
              <a:gd name="connsiteX2" fmla="*/ 2706200 w 2880000"/>
              <a:gd name="connsiteY2" fmla="*/ 686390 h 720000"/>
              <a:gd name="connsiteX3" fmla="*/ 2685781 w 2880000"/>
              <a:gd name="connsiteY3" fmla="*/ 720000 h 720000"/>
              <a:gd name="connsiteX4" fmla="*/ 194219 w 2880000"/>
              <a:gd name="connsiteY4" fmla="*/ 720000 h 720000"/>
              <a:gd name="connsiteX5" fmla="*/ 173801 w 2880000"/>
              <a:gd name="connsiteY5" fmla="*/ 686390 h 720000"/>
              <a:gd name="connsiteX6" fmla="*/ 0 w 2880000"/>
              <a:gd name="connsiteY6" fmla="*/ 0 h 720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80000" h="720000">
                <a:moveTo>
                  <a:pt x="0" y="0"/>
                </a:moveTo>
                <a:lnTo>
                  <a:pt x="2880000" y="0"/>
                </a:lnTo>
                <a:cubicBezTo>
                  <a:pt x="2880000" y="248528"/>
                  <a:pt x="2817040" y="482351"/>
                  <a:pt x="2706200" y="686390"/>
                </a:cubicBezTo>
                <a:lnTo>
                  <a:pt x="2685781" y="720000"/>
                </a:lnTo>
                <a:lnTo>
                  <a:pt x="194219" y="720000"/>
                </a:lnTo>
                <a:lnTo>
                  <a:pt x="173801" y="686390"/>
                </a:lnTo>
                <a:cubicBezTo>
                  <a:pt x="62960" y="482351"/>
                  <a:pt x="0" y="248528"/>
                  <a:pt x="0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2"/>
            </p:custDataLst>
          </p:nvPr>
        </p:nvSpPr>
        <p:spPr>
          <a:xfrm flipH="1">
            <a:off x="5341643" y="3204541"/>
            <a:ext cx="1970998" cy="492749"/>
          </a:xfrm>
          <a:custGeom>
            <a:gdLst>
              <a:gd name="connsiteX0" fmla="*/ 194219 w 2880000"/>
              <a:gd name="connsiteY0" fmla="*/ 0 h 720000"/>
              <a:gd name="connsiteX1" fmla="*/ 2685781 w 2880000"/>
              <a:gd name="connsiteY1" fmla="*/ 0 h 720000"/>
              <a:gd name="connsiteX2" fmla="*/ 2706200 w 2880000"/>
              <a:gd name="connsiteY2" fmla="*/ 33611 h 720000"/>
              <a:gd name="connsiteX3" fmla="*/ 2880000 w 2880000"/>
              <a:gd name="connsiteY3" fmla="*/ 720000 h 720000"/>
              <a:gd name="connsiteX4" fmla="*/ 0 w 2880000"/>
              <a:gd name="connsiteY4" fmla="*/ 720000 h 720000"/>
              <a:gd name="connsiteX5" fmla="*/ 173801 w 2880000"/>
              <a:gd name="connsiteY5" fmla="*/ 33611 h 720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880000" h="720000">
                <a:moveTo>
                  <a:pt x="194219" y="0"/>
                </a:moveTo>
                <a:lnTo>
                  <a:pt x="2685781" y="0"/>
                </a:lnTo>
                <a:lnTo>
                  <a:pt x="2706200" y="33611"/>
                </a:lnTo>
                <a:cubicBezTo>
                  <a:pt x="2817040" y="237649"/>
                  <a:pt x="2880000" y="471472"/>
                  <a:pt x="2880000" y="720000"/>
                </a:cubicBezTo>
                <a:lnTo>
                  <a:pt x="0" y="720000"/>
                </a:lnTo>
                <a:cubicBezTo>
                  <a:pt x="0" y="471472"/>
                  <a:pt x="62960" y="237649"/>
                  <a:pt x="173801" y="3361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任意多边形: 形状 14"/>
          <p:cNvSpPr/>
          <p:nvPr>
            <p:custDataLst>
              <p:tags r:id="rId13"/>
            </p:custDataLst>
          </p:nvPr>
        </p:nvSpPr>
        <p:spPr>
          <a:xfrm flipH="1">
            <a:off x="5474742" y="4427353"/>
            <a:ext cx="1704800" cy="492749"/>
          </a:xfrm>
          <a:custGeom>
            <a:gdLst>
              <a:gd name="connsiteX0" fmla="*/ 0 w 2491562"/>
              <a:gd name="connsiteY0" fmla="*/ 0 h 720000"/>
              <a:gd name="connsiteX1" fmla="*/ 2491562 w 2491562"/>
              <a:gd name="connsiteY1" fmla="*/ 0 h 720000"/>
              <a:gd name="connsiteX2" fmla="*/ 2439852 w 2491562"/>
              <a:gd name="connsiteY2" fmla="*/ 85118 h 720000"/>
              <a:gd name="connsiteX3" fmla="*/ 1245781 w 2491562"/>
              <a:gd name="connsiteY3" fmla="*/ 720000 h 720000"/>
              <a:gd name="connsiteX4" fmla="*/ 51711 w 2491562"/>
              <a:gd name="connsiteY4" fmla="*/ 85118 h 720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91562" h="720000">
                <a:moveTo>
                  <a:pt x="0" y="0"/>
                </a:moveTo>
                <a:lnTo>
                  <a:pt x="2491562" y="0"/>
                </a:lnTo>
                <a:lnTo>
                  <a:pt x="2439852" y="85118"/>
                </a:lnTo>
                <a:cubicBezTo>
                  <a:pt x="2181073" y="468160"/>
                  <a:pt x="1742838" y="720000"/>
                  <a:pt x="1245781" y="720000"/>
                </a:cubicBezTo>
                <a:cubicBezTo>
                  <a:pt x="748725" y="720000"/>
                  <a:pt x="310489" y="468160"/>
                  <a:pt x="51711" y="85118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4"/>
            </p:custDataLst>
          </p:nvPr>
        </p:nvCxnSpPr>
        <p:spPr>
          <a:xfrm>
            <a:off x="3982334" y="4185509"/>
            <a:ext cx="1231874" cy="0"/>
          </a:xfrm>
          <a:prstGeom prst="line">
            <a:avLst/>
          </a:prstGeom>
          <a:ln w="19050">
            <a:solidFill>
              <a:schemeClr val="accent5"/>
            </a:solidFill>
            <a:prstDash val="dash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60"/>
          <p:cNvSpPr txBox="1"/>
          <p:nvPr>
            <p:custDataLst>
              <p:tags r:id="rId15"/>
            </p:custDataLst>
          </p:nvPr>
        </p:nvSpPr>
        <p:spPr>
          <a:xfrm>
            <a:off x="1306195" y="3621962"/>
            <a:ext cx="2548138" cy="11270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kern="0" spc="9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Arial" pitchFamily="34" charset="0"/>
              </a:rPr>
              <a:t>活动形式：通过老照片、老物件、老故事等元素，营造怀旧氛围</a:t>
            </a:r>
          </a:p>
        </p:txBody>
      </p:sp>
    </p:spTree>
    <p:custDataLst>
      <p:tags r:id="rId16"/>
    </p:custData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/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活动策划</a:t>
            </a:r>
          </a:p>
        </p:txBody>
      </p:sp>
      <p:sp>
        <p:nvSpPr>
          <p:cNvPr id="5" name="文本占位符 4"/>
          <p:cNvSpPr/>
          <p:nvPr>
            <p:ph type="body" idx="1"/>
            <p:custDataLst>
              <p:tags r:id="rId3"/>
            </p:custDataLst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accent1"/>
                </a:solidFill>
              </a:rPr>
              <a:t>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活动目标</a:t>
            </a: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ject 1"/>
          <p:cNvSpPr txBox="1"/>
          <p:nvPr>
            <p:custDataLst>
              <p:tags r:id="rId4"/>
            </p:custDataLst>
          </p:nvPr>
        </p:nvSpPr>
        <p:spPr>
          <a:xfrm>
            <a:off x="1997528" y="1798644"/>
            <a:ext cx="1383839" cy="508619"/>
          </a:xfrm>
          <a:prstGeom prst="rect">
            <a:avLst/>
          </a:prstGeom>
        </p:spPr>
        <p:txBody>
          <a:bodyPr vert="horz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pc="30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2019</a:t>
            </a:r>
          </a:p>
        </p:txBody>
      </p:sp>
      <p:sp>
        <p:nvSpPr>
          <p:cNvPr id="13" name="Object 2"/>
          <p:cNvSpPr txBox="1"/>
          <p:nvPr>
            <p:custDataLst>
              <p:tags r:id="rId5"/>
            </p:custDataLst>
          </p:nvPr>
        </p:nvSpPr>
        <p:spPr>
          <a:xfrm>
            <a:off x="1886556" y="4992374"/>
            <a:ext cx="1780166" cy="1149346"/>
          </a:xfrm>
          <a:prstGeom prst="rect">
            <a:avLst/>
          </a:prstGeom>
        </p:spPr>
        <p:txBody>
          <a:bodyPr vert="horz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提高潜龙湾地产的知名度和美誉度</a:t>
            </a:r>
          </a:p>
        </p:txBody>
      </p:sp>
      <p:sp>
        <p:nvSpPr>
          <p:cNvPr id="7" name="Freeform 5"/>
          <p:cNvSpPr/>
          <p:nvPr>
            <p:custDataLst>
              <p:tags r:id="rId6"/>
            </p:custDataLst>
          </p:nvPr>
        </p:nvSpPr>
        <p:spPr bwMode="auto">
          <a:xfrm>
            <a:off x="2084719" y="2990265"/>
            <a:ext cx="1383839" cy="1591250"/>
          </a:xfrm>
          <a:custGeom>
            <a:gdLst>
              <a:gd name="T0" fmla="*/ 266 w 281"/>
              <a:gd name="T1" fmla="*/ 142 h 324"/>
              <a:gd name="T2" fmla="*/ 34 w 281"/>
              <a:gd name="T3" fmla="*/ 8 h 324"/>
              <a:gd name="T4" fmla="*/ 0 w 281"/>
              <a:gd name="T5" fmla="*/ 28 h 324"/>
              <a:gd name="T6" fmla="*/ 0 w 281"/>
              <a:gd name="T7" fmla="*/ 296 h 324"/>
              <a:gd name="T8" fmla="*/ 34 w 281"/>
              <a:gd name="T9" fmla="*/ 316 h 324"/>
              <a:gd name="T10" fmla="*/ 266 w 281"/>
              <a:gd name="T11" fmla="*/ 182 h 324"/>
              <a:gd name="T12" fmla="*/ 266 w 281"/>
              <a:gd name="T13" fmla="*/ 142 h 3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1" h="324">
                <a:moveTo>
                  <a:pt x="266" y="142"/>
                </a:moveTo>
                <a:cubicBezTo>
                  <a:pt x="34" y="8"/>
                  <a:pt x="34" y="8"/>
                  <a:pt x="34" y="8"/>
                </a:cubicBezTo>
                <a:cubicBezTo>
                  <a:pt x="19" y="0"/>
                  <a:pt x="0" y="11"/>
                  <a:pt x="0" y="28"/>
                </a:cubicBezTo>
                <a:cubicBezTo>
                  <a:pt x="0" y="296"/>
                  <a:pt x="0" y="296"/>
                  <a:pt x="0" y="296"/>
                </a:cubicBezTo>
                <a:cubicBezTo>
                  <a:pt x="0" y="313"/>
                  <a:pt x="19" y="324"/>
                  <a:pt x="34" y="316"/>
                </a:cubicBezTo>
                <a:cubicBezTo>
                  <a:pt x="266" y="182"/>
                  <a:pt x="266" y="182"/>
                  <a:pt x="266" y="182"/>
                </a:cubicBezTo>
                <a:cubicBezTo>
                  <a:pt x="281" y="173"/>
                  <a:pt x="281" y="151"/>
                  <a:pt x="266" y="14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任意多边形: 形状 8"/>
          <p:cNvSpPr/>
          <p:nvPr>
            <p:custDataLst>
              <p:tags r:id="rId7"/>
            </p:custDataLst>
          </p:nvPr>
        </p:nvSpPr>
        <p:spPr bwMode="auto">
          <a:xfrm>
            <a:off x="3033260" y="3559654"/>
            <a:ext cx="435298" cy="549573"/>
          </a:xfrm>
          <a:custGeom>
            <a:gdLst>
              <a:gd name="connsiteX0" fmla="*/ 141471 w 418390"/>
              <a:gd name="connsiteY0" fmla="*/ 0 h 527977"/>
              <a:gd name="connsiteX1" fmla="*/ 171819 w 418390"/>
              <a:gd name="connsiteY1" fmla="*/ 17481 h 527977"/>
              <a:gd name="connsiteX2" fmla="*/ 365136 w 418390"/>
              <a:gd name="connsiteY2" fmla="*/ 128831 h 527977"/>
              <a:gd name="connsiteX3" fmla="*/ 365136 w 418390"/>
              <a:gd name="connsiteY3" fmla="*/ 317660 h 527977"/>
              <a:gd name="connsiteX4" fmla="*/ 8264 w 418390"/>
              <a:gd name="connsiteY4" fmla="*/ 523216 h 527977"/>
              <a:gd name="connsiteX5" fmla="*/ 0 w 418390"/>
              <a:gd name="connsiteY5" fmla="*/ 527977 h 527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8389" h="527977">
                <a:moveTo>
                  <a:pt x="141471" y="0"/>
                </a:moveTo>
                <a:lnTo>
                  <a:pt x="171819" y="17481"/>
                </a:lnTo>
                <a:cubicBezTo>
                  <a:pt x="232147" y="52229"/>
                  <a:pt x="296496" y="89295"/>
                  <a:pt x="365136" y="128831"/>
                </a:cubicBezTo>
                <a:cubicBezTo>
                  <a:pt x="436142" y="171317"/>
                  <a:pt x="436142" y="275173"/>
                  <a:pt x="365136" y="317660"/>
                </a:cubicBezTo>
                <a:cubicBezTo>
                  <a:pt x="365136" y="317660"/>
                  <a:pt x="365136" y="317660"/>
                  <a:pt x="8264" y="523216"/>
                </a:cubicBezTo>
                <a:lnTo>
                  <a:pt x="0" y="527977"/>
                </a:lnTo>
                <a:close/>
              </a:path>
            </a:pathLst>
          </a:custGeom>
          <a:solidFill>
            <a:schemeClr val="l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Object 3"/>
          <p:cNvSpPr txBox="1"/>
          <p:nvPr>
            <p:custDataLst>
              <p:tags r:id="rId8"/>
            </p:custDataLst>
          </p:nvPr>
        </p:nvSpPr>
        <p:spPr>
          <a:xfrm>
            <a:off x="2084719" y="3531250"/>
            <a:ext cx="704800" cy="508619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01</a:t>
            </a:r>
          </a:p>
        </p:txBody>
      </p:sp>
      <p:sp>
        <p:nvSpPr>
          <p:cNvPr id="20" name="Object 4"/>
          <p:cNvSpPr txBox="1"/>
          <p:nvPr>
            <p:custDataLst>
              <p:tags r:id="rId9"/>
            </p:custDataLst>
          </p:nvPr>
        </p:nvSpPr>
        <p:spPr>
          <a:xfrm>
            <a:off x="4303486" y="5312737"/>
            <a:ext cx="1383839" cy="508619"/>
          </a:xfrm>
          <a:prstGeom prst="rect">
            <a:avLst/>
          </a:prstGeom>
        </p:spPr>
        <p:txBody>
          <a:bodyPr vert="horz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pc="30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2020</a:t>
            </a:r>
          </a:p>
        </p:txBody>
      </p:sp>
      <p:sp>
        <p:nvSpPr>
          <p:cNvPr id="21" name="Object 5"/>
          <p:cNvSpPr txBox="1"/>
          <p:nvPr>
            <p:custDataLst>
              <p:tags r:id="rId10"/>
            </p:custDataLst>
          </p:nvPr>
        </p:nvSpPr>
        <p:spPr>
          <a:xfrm>
            <a:off x="4102020" y="1478280"/>
            <a:ext cx="1780166" cy="1149346"/>
          </a:xfrm>
          <a:prstGeom prst="rect">
            <a:avLst/>
          </a:prstGeom>
        </p:spPr>
        <p:txBody>
          <a:bodyPr vert="horz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吸引潜在客户，促进销售业绩</a:t>
            </a:r>
          </a:p>
        </p:txBody>
      </p:sp>
      <p:sp>
        <p:nvSpPr>
          <p:cNvPr id="25" name="Freeform 5"/>
          <p:cNvSpPr/>
          <p:nvPr>
            <p:custDataLst>
              <p:tags r:id="rId11"/>
            </p:custDataLst>
          </p:nvPr>
        </p:nvSpPr>
        <p:spPr bwMode="auto">
          <a:xfrm>
            <a:off x="4300184" y="2990265"/>
            <a:ext cx="1383839" cy="1591250"/>
          </a:xfrm>
          <a:custGeom>
            <a:gdLst>
              <a:gd name="T0" fmla="*/ 266 w 281"/>
              <a:gd name="T1" fmla="*/ 142 h 324"/>
              <a:gd name="T2" fmla="*/ 34 w 281"/>
              <a:gd name="T3" fmla="*/ 8 h 324"/>
              <a:gd name="T4" fmla="*/ 0 w 281"/>
              <a:gd name="T5" fmla="*/ 28 h 324"/>
              <a:gd name="T6" fmla="*/ 0 w 281"/>
              <a:gd name="T7" fmla="*/ 296 h 324"/>
              <a:gd name="T8" fmla="*/ 34 w 281"/>
              <a:gd name="T9" fmla="*/ 316 h 324"/>
              <a:gd name="T10" fmla="*/ 266 w 281"/>
              <a:gd name="T11" fmla="*/ 182 h 324"/>
              <a:gd name="T12" fmla="*/ 266 w 281"/>
              <a:gd name="T13" fmla="*/ 142 h 3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1" h="324">
                <a:moveTo>
                  <a:pt x="266" y="142"/>
                </a:moveTo>
                <a:cubicBezTo>
                  <a:pt x="34" y="8"/>
                  <a:pt x="34" y="8"/>
                  <a:pt x="34" y="8"/>
                </a:cubicBezTo>
                <a:cubicBezTo>
                  <a:pt x="19" y="0"/>
                  <a:pt x="0" y="11"/>
                  <a:pt x="0" y="28"/>
                </a:cubicBezTo>
                <a:cubicBezTo>
                  <a:pt x="0" y="296"/>
                  <a:pt x="0" y="296"/>
                  <a:pt x="0" y="296"/>
                </a:cubicBezTo>
                <a:cubicBezTo>
                  <a:pt x="0" y="313"/>
                  <a:pt x="19" y="324"/>
                  <a:pt x="34" y="316"/>
                </a:cubicBezTo>
                <a:cubicBezTo>
                  <a:pt x="266" y="182"/>
                  <a:pt x="266" y="182"/>
                  <a:pt x="266" y="182"/>
                </a:cubicBezTo>
                <a:cubicBezTo>
                  <a:pt x="281" y="173"/>
                  <a:pt x="281" y="151"/>
                  <a:pt x="266" y="14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任意多边形: 形状 25"/>
          <p:cNvSpPr/>
          <p:nvPr>
            <p:custDataLst>
              <p:tags r:id="rId12"/>
            </p:custDataLst>
          </p:nvPr>
        </p:nvSpPr>
        <p:spPr bwMode="auto">
          <a:xfrm>
            <a:off x="5248725" y="3559654"/>
            <a:ext cx="435298" cy="549573"/>
          </a:xfrm>
          <a:custGeom>
            <a:gdLst>
              <a:gd name="connsiteX0" fmla="*/ 141471 w 418390"/>
              <a:gd name="connsiteY0" fmla="*/ 0 h 527977"/>
              <a:gd name="connsiteX1" fmla="*/ 171819 w 418390"/>
              <a:gd name="connsiteY1" fmla="*/ 17481 h 527977"/>
              <a:gd name="connsiteX2" fmla="*/ 365136 w 418390"/>
              <a:gd name="connsiteY2" fmla="*/ 128831 h 527977"/>
              <a:gd name="connsiteX3" fmla="*/ 365136 w 418390"/>
              <a:gd name="connsiteY3" fmla="*/ 317660 h 527977"/>
              <a:gd name="connsiteX4" fmla="*/ 8264 w 418390"/>
              <a:gd name="connsiteY4" fmla="*/ 523216 h 527977"/>
              <a:gd name="connsiteX5" fmla="*/ 0 w 418390"/>
              <a:gd name="connsiteY5" fmla="*/ 527977 h 527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8389" h="527977">
                <a:moveTo>
                  <a:pt x="141471" y="0"/>
                </a:moveTo>
                <a:lnTo>
                  <a:pt x="171819" y="17481"/>
                </a:lnTo>
                <a:cubicBezTo>
                  <a:pt x="232147" y="52229"/>
                  <a:pt x="296496" y="89295"/>
                  <a:pt x="365136" y="128831"/>
                </a:cubicBezTo>
                <a:cubicBezTo>
                  <a:pt x="436142" y="171317"/>
                  <a:pt x="436142" y="275173"/>
                  <a:pt x="365136" y="317660"/>
                </a:cubicBezTo>
                <a:cubicBezTo>
                  <a:pt x="365136" y="317660"/>
                  <a:pt x="365136" y="317660"/>
                  <a:pt x="8264" y="523216"/>
                </a:cubicBezTo>
                <a:lnTo>
                  <a:pt x="0" y="527977"/>
                </a:lnTo>
                <a:close/>
              </a:path>
            </a:pathLst>
          </a:custGeom>
          <a:solidFill>
            <a:schemeClr val="l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4" name="Object 6"/>
          <p:cNvSpPr txBox="1"/>
          <p:nvPr>
            <p:custDataLst>
              <p:tags r:id="rId13"/>
            </p:custDataLst>
          </p:nvPr>
        </p:nvSpPr>
        <p:spPr>
          <a:xfrm>
            <a:off x="4300184" y="3531250"/>
            <a:ext cx="704800" cy="508619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02</a:t>
            </a:r>
          </a:p>
        </p:txBody>
      </p:sp>
      <p:sp>
        <p:nvSpPr>
          <p:cNvPr id="40" name="Object 23014"/>
          <p:cNvSpPr txBox="1"/>
          <p:nvPr>
            <p:custDataLst>
              <p:tags r:id="rId14"/>
            </p:custDataLst>
          </p:nvPr>
        </p:nvSpPr>
        <p:spPr>
          <a:xfrm>
            <a:off x="6427796" y="1798644"/>
            <a:ext cx="1383839" cy="508619"/>
          </a:xfrm>
          <a:prstGeom prst="rect">
            <a:avLst/>
          </a:prstGeom>
        </p:spPr>
        <p:txBody>
          <a:bodyPr vert="horz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pc="30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2021</a:t>
            </a:r>
          </a:p>
        </p:txBody>
      </p:sp>
      <p:sp>
        <p:nvSpPr>
          <p:cNvPr id="41" name="Object 7"/>
          <p:cNvSpPr txBox="1"/>
          <p:nvPr>
            <p:custDataLst>
              <p:tags r:id="rId15"/>
            </p:custDataLst>
          </p:nvPr>
        </p:nvSpPr>
        <p:spPr>
          <a:xfrm>
            <a:off x="6316824" y="4992374"/>
            <a:ext cx="1780166" cy="1149346"/>
          </a:xfrm>
          <a:prstGeom prst="rect">
            <a:avLst/>
          </a:prstGeom>
        </p:spPr>
        <p:txBody>
          <a:bodyPr vert="horz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增强客户粘性，提高客户满意度</a:t>
            </a:r>
          </a:p>
        </p:txBody>
      </p:sp>
      <p:sp>
        <p:nvSpPr>
          <p:cNvPr id="45" name="Freeform 5"/>
          <p:cNvSpPr/>
          <p:nvPr>
            <p:custDataLst>
              <p:tags r:id="rId16"/>
            </p:custDataLst>
          </p:nvPr>
        </p:nvSpPr>
        <p:spPr bwMode="auto">
          <a:xfrm>
            <a:off x="6514987" y="2990265"/>
            <a:ext cx="1383839" cy="1591250"/>
          </a:xfrm>
          <a:custGeom>
            <a:gdLst>
              <a:gd name="T0" fmla="*/ 266 w 281"/>
              <a:gd name="T1" fmla="*/ 142 h 324"/>
              <a:gd name="T2" fmla="*/ 34 w 281"/>
              <a:gd name="T3" fmla="*/ 8 h 324"/>
              <a:gd name="T4" fmla="*/ 0 w 281"/>
              <a:gd name="T5" fmla="*/ 28 h 324"/>
              <a:gd name="T6" fmla="*/ 0 w 281"/>
              <a:gd name="T7" fmla="*/ 296 h 324"/>
              <a:gd name="T8" fmla="*/ 34 w 281"/>
              <a:gd name="T9" fmla="*/ 316 h 324"/>
              <a:gd name="T10" fmla="*/ 266 w 281"/>
              <a:gd name="T11" fmla="*/ 182 h 324"/>
              <a:gd name="T12" fmla="*/ 266 w 281"/>
              <a:gd name="T13" fmla="*/ 142 h 3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1" h="324">
                <a:moveTo>
                  <a:pt x="266" y="142"/>
                </a:moveTo>
                <a:cubicBezTo>
                  <a:pt x="34" y="8"/>
                  <a:pt x="34" y="8"/>
                  <a:pt x="34" y="8"/>
                </a:cubicBezTo>
                <a:cubicBezTo>
                  <a:pt x="19" y="0"/>
                  <a:pt x="0" y="11"/>
                  <a:pt x="0" y="28"/>
                </a:cubicBezTo>
                <a:cubicBezTo>
                  <a:pt x="0" y="296"/>
                  <a:pt x="0" y="296"/>
                  <a:pt x="0" y="296"/>
                </a:cubicBezTo>
                <a:cubicBezTo>
                  <a:pt x="0" y="313"/>
                  <a:pt x="19" y="324"/>
                  <a:pt x="34" y="316"/>
                </a:cubicBezTo>
                <a:cubicBezTo>
                  <a:pt x="266" y="182"/>
                  <a:pt x="266" y="182"/>
                  <a:pt x="266" y="182"/>
                </a:cubicBezTo>
                <a:cubicBezTo>
                  <a:pt x="281" y="173"/>
                  <a:pt x="281" y="151"/>
                  <a:pt x="266" y="14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6" name="任意多边形: 形状 45"/>
          <p:cNvSpPr/>
          <p:nvPr>
            <p:custDataLst>
              <p:tags r:id="rId17"/>
            </p:custDataLst>
          </p:nvPr>
        </p:nvSpPr>
        <p:spPr bwMode="auto">
          <a:xfrm>
            <a:off x="7463528" y="3559654"/>
            <a:ext cx="435298" cy="549573"/>
          </a:xfrm>
          <a:custGeom>
            <a:gdLst>
              <a:gd name="connsiteX0" fmla="*/ 141471 w 418390"/>
              <a:gd name="connsiteY0" fmla="*/ 0 h 527977"/>
              <a:gd name="connsiteX1" fmla="*/ 171819 w 418390"/>
              <a:gd name="connsiteY1" fmla="*/ 17481 h 527977"/>
              <a:gd name="connsiteX2" fmla="*/ 365136 w 418390"/>
              <a:gd name="connsiteY2" fmla="*/ 128831 h 527977"/>
              <a:gd name="connsiteX3" fmla="*/ 365136 w 418390"/>
              <a:gd name="connsiteY3" fmla="*/ 317660 h 527977"/>
              <a:gd name="connsiteX4" fmla="*/ 8264 w 418390"/>
              <a:gd name="connsiteY4" fmla="*/ 523216 h 527977"/>
              <a:gd name="connsiteX5" fmla="*/ 0 w 418390"/>
              <a:gd name="connsiteY5" fmla="*/ 527977 h 527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8389" h="527977">
                <a:moveTo>
                  <a:pt x="141471" y="0"/>
                </a:moveTo>
                <a:lnTo>
                  <a:pt x="171819" y="17481"/>
                </a:lnTo>
                <a:cubicBezTo>
                  <a:pt x="232147" y="52229"/>
                  <a:pt x="296496" y="89295"/>
                  <a:pt x="365136" y="128831"/>
                </a:cubicBezTo>
                <a:cubicBezTo>
                  <a:pt x="436142" y="171317"/>
                  <a:pt x="436142" y="275173"/>
                  <a:pt x="365136" y="317660"/>
                </a:cubicBezTo>
                <a:cubicBezTo>
                  <a:pt x="365136" y="317660"/>
                  <a:pt x="365136" y="317660"/>
                  <a:pt x="8264" y="523216"/>
                </a:cubicBezTo>
                <a:lnTo>
                  <a:pt x="0" y="527977"/>
                </a:lnTo>
                <a:close/>
              </a:path>
            </a:pathLst>
          </a:custGeom>
          <a:solidFill>
            <a:schemeClr val="l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4" name="Object 8"/>
          <p:cNvSpPr txBox="1"/>
          <p:nvPr>
            <p:custDataLst>
              <p:tags r:id="rId18"/>
            </p:custDataLst>
          </p:nvPr>
        </p:nvSpPr>
        <p:spPr>
          <a:xfrm>
            <a:off x="6514987" y="3531250"/>
            <a:ext cx="704800" cy="508619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03</a:t>
            </a:r>
          </a:p>
        </p:txBody>
      </p:sp>
      <p:sp>
        <p:nvSpPr>
          <p:cNvPr id="33" name="Object 9"/>
          <p:cNvSpPr txBox="1"/>
          <p:nvPr>
            <p:custDataLst>
              <p:tags r:id="rId19"/>
            </p:custDataLst>
          </p:nvPr>
        </p:nvSpPr>
        <p:spPr>
          <a:xfrm>
            <a:off x="8733754" y="5312737"/>
            <a:ext cx="1383839" cy="508619"/>
          </a:xfrm>
          <a:prstGeom prst="rect">
            <a:avLst/>
          </a:prstGeom>
        </p:spPr>
        <p:txBody>
          <a:bodyPr vert="horz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pc="30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2022</a:t>
            </a:r>
          </a:p>
        </p:txBody>
      </p:sp>
      <p:sp>
        <p:nvSpPr>
          <p:cNvPr id="34" name="Object 10"/>
          <p:cNvSpPr txBox="1"/>
          <p:nvPr>
            <p:custDataLst>
              <p:tags r:id="rId20"/>
            </p:custDataLst>
          </p:nvPr>
        </p:nvSpPr>
        <p:spPr>
          <a:xfrm>
            <a:off x="8532288" y="1478280"/>
            <a:ext cx="1780166" cy="1149346"/>
          </a:xfrm>
          <a:prstGeom prst="rect">
            <a:avLst/>
          </a:prstGeom>
        </p:spPr>
        <p:txBody>
          <a:bodyPr vert="horz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传承企业文化，展现企业形象</a:t>
            </a:r>
          </a:p>
        </p:txBody>
      </p:sp>
      <p:sp>
        <p:nvSpPr>
          <p:cNvPr id="38" name="Freeform 5"/>
          <p:cNvSpPr/>
          <p:nvPr>
            <p:custDataLst>
              <p:tags r:id="rId21"/>
            </p:custDataLst>
          </p:nvPr>
        </p:nvSpPr>
        <p:spPr bwMode="auto">
          <a:xfrm>
            <a:off x="8730452" y="2990265"/>
            <a:ext cx="1383839" cy="1591250"/>
          </a:xfrm>
          <a:custGeom>
            <a:gdLst>
              <a:gd name="T0" fmla="*/ 266 w 281"/>
              <a:gd name="T1" fmla="*/ 142 h 324"/>
              <a:gd name="T2" fmla="*/ 34 w 281"/>
              <a:gd name="T3" fmla="*/ 8 h 324"/>
              <a:gd name="T4" fmla="*/ 0 w 281"/>
              <a:gd name="T5" fmla="*/ 28 h 324"/>
              <a:gd name="T6" fmla="*/ 0 w 281"/>
              <a:gd name="T7" fmla="*/ 296 h 324"/>
              <a:gd name="T8" fmla="*/ 34 w 281"/>
              <a:gd name="T9" fmla="*/ 316 h 324"/>
              <a:gd name="T10" fmla="*/ 266 w 281"/>
              <a:gd name="T11" fmla="*/ 182 h 324"/>
              <a:gd name="T12" fmla="*/ 266 w 281"/>
              <a:gd name="T13" fmla="*/ 142 h 3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81" h="324">
                <a:moveTo>
                  <a:pt x="266" y="142"/>
                </a:moveTo>
                <a:cubicBezTo>
                  <a:pt x="34" y="8"/>
                  <a:pt x="34" y="8"/>
                  <a:pt x="34" y="8"/>
                </a:cubicBezTo>
                <a:cubicBezTo>
                  <a:pt x="19" y="0"/>
                  <a:pt x="0" y="11"/>
                  <a:pt x="0" y="28"/>
                </a:cubicBezTo>
                <a:cubicBezTo>
                  <a:pt x="0" y="296"/>
                  <a:pt x="0" y="296"/>
                  <a:pt x="0" y="296"/>
                </a:cubicBezTo>
                <a:cubicBezTo>
                  <a:pt x="0" y="313"/>
                  <a:pt x="19" y="324"/>
                  <a:pt x="34" y="316"/>
                </a:cubicBezTo>
                <a:cubicBezTo>
                  <a:pt x="266" y="182"/>
                  <a:pt x="266" y="182"/>
                  <a:pt x="266" y="182"/>
                </a:cubicBezTo>
                <a:cubicBezTo>
                  <a:pt x="281" y="173"/>
                  <a:pt x="281" y="151"/>
                  <a:pt x="266" y="14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9" name="任意多边形: 形状 38"/>
          <p:cNvSpPr/>
          <p:nvPr>
            <p:custDataLst>
              <p:tags r:id="rId22"/>
            </p:custDataLst>
          </p:nvPr>
        </p:nvSpPr>
        <p:spPr bwMode="auto">
          <a:xfrm>
            <a:off x="9678993" y="3559654"/>
            <a:ext cx="435298" cy="549573"/>
          </a:xfrm>
          <a:custGeom>
            <a:gdLst>
              <a:gd name="connsiteX0" fmla="*/ 141471 w 418390"/>
              <a:gd name="connsiteY0" fmla="*/ 0 h 527977"/>
              <a:gd name="connsiteX1" fmla="*/ 171819 w 418390"/>
              <a:gd name="connsiteY1" fmla="*/ 17481 h 527977"/>
              <a:gd name="connsiteX2" fmla="*/ 365136 w 418390"/>
              <a:gd name="connsiteY2" fmla="*/ 128831 h 527977"/>
              <a:gd name="connsiteX3" fmla="*/ 365136 w 418390"/>
              <a:gd name="connsiteY3" fmla="*/ 317660 h 527977"/>
              <a:gd name="connsiteX4" fmla="*/ 8264 w 418390"/>
              <a:gd name="connsiteY4" fmla="*/ 523216 h 527977"/>
              <a:gd name="connsiteX5" fmla="*/ 0 w 418390"/>
              <a:gd name="connsiteY5" fmla="*/ 527977 h 527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8389" h="527977">
                <a:moveTo>
                  <a:pt x="141471" y="0"/>
                </a:moveTo>
                <a:lnTo>
                  <a:pt x="171819" y="17481"/>
                </a:lnTo>
                <a:cubicBezTo>
                  <a:pt x="232147" y="52229"/>
                  <a:pt x="296496" y="89295"/>
                  <a:pt x="365136" y="128831"/>
                </a:cubicBezTo>
                <a:cubicBezTo>
                  <a:pt x="436142" y="171317"/>
                  <a:pt x="436142" y="275173"/>
                  <a:pt x="365136" y="317660"/>
                </a:cubicBezTo>
                <a:cubicBezTo>
                  <a:pt x="365136" y="317660"/>
                  <a:pt x="365136" y="317660"/>
                  <a:pt x="8264" y="523216"/>
                </a:cubicBezTo>
                <a:lnTo>
                  <a:pt x="0" y="527977"/>
                </a:lnTo>
                <a:close/>
              </a:path>
            </a:pathLst>
          </a:custGeom>
          <a:solidFill>
            <a:schemeClr val="l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7" name="Object 11"/>
          <p:cNvSpPr txBox="1"/>
          <p:nvPr>
            <p:custDataLst>
              <p:tags r:id="rId23"/>
            </p:custDataLst>
          </p:nvPr>
        </p:nvSpPr>
        <p:spPr>
          <a:xfrm>
            <a:off x="8730452" y="3531250"/>
            <a:ext cx="704800" cy="508619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04</a:t>
            </a:r>
          </a:p>
        </p:txBody>
      </p:sp>
    </p:spTree>
    <p:custDataLst>
      <p:tags r:id="rId24"/>
    </p:custData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活动形式</a:t>
            </a: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三角形 15"/>
          <p:cNvSpPr/>
          <p:nvPr>
            <p:custDataLst>
              <p:tags r:id="rId4"/>
            </p:custDataLst>
          </p:nvPr>
        </p:nvSpPr>
        <p:spPr>
          <a:xfrm>
            <a:off x="1306546" y="2447600"/>
            <a:ext cx="395635" cy="459236"/>
          </a:xfrm>
          <a:custGeom>
            <a:gdLst>
              <a:gd name="connsiteX0" fmla="*/ 0 w 268794"/>
              <a:gd name="connsiteY0" fmla="*/ 0 h 311799"/>
              <a:gd name="connsiteX1" fmla="*/ 268794 w 268794"/>
              <a:gd name="connsiteY1" fmla="*/ 155899 h 311799"/>
              <a:gd name="connsiteX2" fmla="*/ 0 w 268794"/>
              <a:gd name="connsiteY2" fmla="*/ 311799 h 311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8794" h="311799">
                <a:moveTo>
                  <a:pt x="0" y="0"/>
                </a:moveTo>
                <a:lnTo>
                  <a:pt x="268794" y="155899"/>
                </a:lnTo>
                <a:lnTo>
                  <a:pt x="0" y="311799"/>
                </a:lnTo>
                <a:close/>
              </a:path>
            </a:pathLst>
          </a:cu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文本框 10"/>
          <p:cNvSpPr txBox="1"/>
          <p:nvPr>
            <p:custDataLst>
              <p:tags r:id="rId5"/>
            </p:custDataLst>
          </p:nvPr>
        </p:nvSpPr>
        <p:spPr>
          <a:xfrm>
            <a:off x="1645127" y="1909799"/>
            <a:ext cx="2315820" cy="152080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9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怀旧主题布置：布置成具有怀旧风格的场景，如老式电影院、复古游戏厅等</a:t>
            </a: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1492673" y="1769503"/>
            <a:ext cx="2604830" cy="1817301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三角形 15"/>
          <p:cNvSpPr/>
          <p:nvPr>
            <p:custDataLst>
              <p:tags r:id="rId7"/>
            </p:custDataLst>
          </p:nvPr>
        </p:nvSpPr>
        <p:spPr>
          <a:xfrm>
            <a:off x="4704165" y="2447600"/>
            <a:ext cx="395635" cy="459236"/>
          </a:xfrm>
          <a:custGeom>
            <a:gdLst>
              <a:gd name="connsiteX0" fmla="*/ 0 w 268794"/>
              <a:gd name="connsiteY0" fmla="*/ 0 h 311799"/>
              <a:gd name="connsiteX1" fmla="*/ 268794 w 268794"/>
              <a:gd name="connsiteY1" fmla="*/ 155899 h 311799"/>
              <a:gd name="connsiteX2" fmla="*/ 0 w 268794"/>
              <a:gd name="connsiteY2" fmla="*/ 311799 h 311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8794" h="311799">
                <a:moveTo>
                  <a:pt x="0" y="0"/>
                </a:moveTo>
                <a:lnTo>
                  <a:pt x="268794" y="155899"/>
                </a:lnTo>
                <a:lnTo>
                  <a:pt x="0" y="311799"/>
                </a:lnTo>
                <a:close/>
              </a:path>
            </a:pathLst>
          </a:cu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10"/>
          <p:cNvSpPr txBox="1"/>
          <p:nvPr>
            <p:custDataLst>
              <p:tags r:id="rId8"/>
            </p:custDataLst>
          </p:nvPr>
        </p:nvSpPr>
        <p:spPr>
          <a:xfrm>
            <a:off x="5042746" y="1909799"/>
            <a:ext cx="2315820" cy="152080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怀旧游戏互动：设置一些具有怀旧元素的游戏，如跳房子、丢沙包等</a:t>
            </a:r>
          </a:p>
        </p:txBody>
      </p:sp>
      <p:sp>
        <p:nvSpPr>
          <p:cNvPr id="5" name="矩形: 圆角 13"/>
          <p:cNvSpPr/>
          <p:nvPr>
            <p:custDataLst>
              <p:tags r:id="rId9"/>
            </p:custDataLst>
          </p:nvPr>
        </p:nvSpPr>
        <p:spPr>
          <a:xfrm>
            <a:off x="4890291" y="1769503"/>
            <a:ext cx="2604830" cy="1817301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三角形 15"/>
          <p:cNvSpPr/>
          <p:nvPr>
            <p:custDataLst>
              <p:tags r:id="rId10"/>
            </p:custDataLst>
          </p:nvPr>
        </p:nvSpPr>
        <p:spPr>
          <a:xfrm>
            <a:off x="8101784" y="2447600"/>
            <a:ext cx="395635" cy="459236"/>
          </a:xfrm>
          <a:custGeom>
            <a:gdLst>
              <a:gd name="connsiteX0" fmla="*/ 0 w 268794"/>
              <a:gd name="connsiteY0" fmla="*/ 0 h 311799"/>
              <a:gd name="connsiteX1" fmla="*/ 268794 w 268794"/>
              <a:gd name="connsiteY1" fmla="*/ 155899 h 311799"/>
              <a:gd name="connsiteX2" fmla="*/ 0 w 268794"/>
              <a:gd name="connsiteY2" fmla="*/ 311799 h 311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8794" h="311799">
                <a:moveTo>
                  <a:pt x="0" y="0"/>
                </a:moveTo>
                <a:lnTo>
                  <a:pt x="268794" y="155899"/>
                </a:lnTo>
                <a:lnTo>
                  <a:pt x="0" y="311799"/>
                </a:lnTo>
                <a:close/>
              </a:path>
            </a:pathLst>
          </a:cu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10"/>
          <p:cNvSpPr txBox="1"/>
          <p:nvPr>
            <p:custDataLst>
              <p:tags r:id="rId11"/>
            </p:custDataLst>
          </p:nvPr>
        </p:nvSpPr>
        <p:spPr>
          <a:xfrm>
            <a:off x="8440365" y="1909799"/>
            <a:ext cx="2315820" cy="152080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怀旧音乐表演：邀请一些怀旧歌手或乐队进行现场表演</a:t>
            </a:r>
          </a:p>
        </p:txBody>
      </p:sp>
      <p:sp>
        <p:nvSpPr>
          <p:cNvPr id="8" name="矩形: 圆角 13"/>
          <p:cNvSpPr/>
          <p:nvPr>
            <p:custDataLst>
              <p:tags r:id="rId12"/>
            </p:custDataLst>
          </p:nvPr>
        </p:nvSpPr>
        <p:spPr>
          <a:xfrm>
            <a:off x="8287910" y="1769503"/>
            <a:ext cx="2604830" cy="1817301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三角形 15"/>
          <p:cNvSpPr/>
          <p:nvPr>
            <p:custDataLst>
              <p:tags r:id="rId13"/>
            </p:custDataLst>
          </p:nvPr>
        </p:nvSpPr>
        <p:spPr>
          <a:xfrm>
            <a:off x="1306546" y="4712229"/>
            <a:ext cx="395635" cy="459236"/>
          </a:xfrm>
          <a:custGeom>
            <a:gdLst>
              <a:gd name="connsiteX0" fmla="*/ 0 w 268794"/>
              <a:gd name="connsiteY0" fmla="*/ 0 h 311799"/>
              <a:gd name="connsiteX1" fmla="*/ 268794 w 268794"/>
              <a:gd name="connsiteY1" fmla="*/ 155899 h 311799"/>
              <a:gd name="connsiteX2" fmla="*/ 0 w 268794"/>
              <a:gd name="connsiteY2" fmla="*/ 311799 h 311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8794" h="311799">
                <a:moveTo>
                  <a:pt x="0" y="0"/>
                </a:moveTo>
                <a:lnTo>
                  <a:pt x="268794" y="155899"/>
                </a:lnTo>
                <a:lnTo>
                  <a:pt x="0" y="311799"/>
                </a:lnTo>
                <a:close/>
              </a:path>
            </a:pathLst>
          </a:cu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文本框 10"/>
          <p:cNvSpPr txBox="1"/>
          <p:nvPr>
            <p:custDataLst>
              <p:tags r:id="rId14"/>
            </p:custDataLst>
          </p:nvPr>
        </p:nvSpPr>
        <p:spPr>
          <a:xfrm>
            <a:off x="1645127" y="4174427"/>
            <a:ext cx="2315820" cy="152080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9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怀旧美食品尝：提供一些具有怀旧特色的美食，如老式爆米花、冰糖葫芦等</a:t>
            </a:r>
          </a:p>
        </p:txBody>
      </p:sp>
      <p:sp>
        <p:nvSpPr>
          <p:cNvPr id="11" name="矩形: 圆角 13"/>
          <p:cNvSpPr/>
          <p:nvPr>
            <p:custDataLst>
              <p:tags r:id="rId15"/>
            </p:custDataLst>
          </p:nvPr>
        </p:nvSpPr>
        <p:spPr>
          <a:xfrm>
            <a:off x="1492673" y="4034131"/>
            <a:ext cx="2604830" cy="1817301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三角形 15"/>
          <p:cNvSpPr/>
          <p:nvPr>
            <p:custDataLst>
              <p:tags r:id="rId16"/>
            </p:custDataLst>
          </p:nvPr>
        </p:nvSpPr>
        <p:spPr>
          <a:xfrm>
            <a:off x="4704165" y="4712229"/>
            <a:ext cx="395635" cy="459236"/>
          </a:xfrm>
          <a:custGeom>
            <a:gdLst>
              <a:gd name="connsiteX0" fmla="*/ 0 w 268794"/>
              <a:gd name="connsiteY0" fmla="*/ 0 h 311799"/>
              <a:gd name="connsiteX1" fmla="*/ 268794 w 268794"/>
              <a:gd name="connsiteY1" fmla="*/ 155899 h 311799"/>
              <a:gd name="connsiteX2" fmla="*/ 0 w 268794"/>
              <a:gd name="connsiteY2" fmla="*/ 311799 h 311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8794" h="311799">
                <a:moveTo>
                  <a:pt x="0" y="0"/>
                </a:moveTo>
                <a:lnTo>
                  <a:pt x="268794" y="155899"/>
                </a:lnTo>
                <a:lnTo>
                  <a:pt x="0" y="311799"/>
                </a:lnTo>
                <a:close/>
              </a:path>
            </a:pathLst>
          </a:cu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文本框 10"/>
          <p:cNvSpPr txBox="1"/>
          <p:nvPr>
            <p:custDataLst>
              <p:tags r:id="rId17"/>
            </p:custDataLst>
          </p:nvPr>
        </p:nvSpPr>
        <p:spPr>
          <a:xfrm>
            <a:off x="5042746" y="4174427"/>
            <a:ext cx="2315820" cy="152080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怀旧物品展示：展示一些具有怀旧意义的物品，如老式相机、收音机等</a:t>
            </a:r>
          </a:p>
        </p:txBody>
      </p:sp>
      <p:sp>
        <p:nvSpPr>
          <p:cNvPr id="16" name="矩形: 圆角 13"/>
          <p:cNvSpPr/>
          <p:nvPr>
            <p:custDataLst>
              <p:tags r:id="rId18"/>
            </p:custDataLst>
          </p:nvPr>
        </p:nvSpPr>
        <p:spPr>
          <a:xfrm>
            <a:off x="4890291" y="4034131"/>
            <a:ext cx="2604830" cy="1817301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三角形 15"/>
          <p:cNvSpPr/>
          <p:nvPr>
            <p:custDataLst>
              <p:tags r:id="rId19"/>
            </p:custDataLst>
          </p:nvPr>
        </p:nvSpPr>
        <p:spPr>
          <a:xfrm>
            <a:off x="8101784" y="4712229"/>
            <a:ext cx="395635" cy="459236"/>
          </a:xfrm>
          <a:custGeom>
            <a:gdLst>
              <a:gd name="connsiteX0" fmla="*/ 0 w 268794"/>
              <a:gd name="connsiteY0" fmla="*/ 0 h 311799"/>
              <a:gd name="connsiteX1" fmla="*/ 268794 w 268794"/>
              <a:gd name="connsiteY1" fmla="*/ 155899 h 311799"/>
              <a:gd name="connsiteX2" fmla="*/ 0 w 268794"/>
              <a:gd name="connsiteY2" fmla="*/ 311799 h 311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8794" h="311799">
                <a:moveTo>
                  <a:pt x="0" y="0"/>
                </a:moveTo>
                <a:lnTo>
                  <a:pt x="268794" y="155899"/>
                </a:lnTo>
                <a:lnTo>
                  <a:pt x="0" y="311799"/>
                </a:lnTo>
                <a:close/>
              </a:path>
            </a:pathLst>
          </a:cu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文本框 10"/>
          <p:cNvSpPr txBox="1"/>
          <p:nvPr>
            <p:custDataLst>
              <p:tags r:id="rId20"/>
            </p:custDataLst>
          </p:nvPr>
        </p:nvSpPr>
        <p:spPr>
          <a:xfrm>
            <a:off x="8440365" y="4174427"/>
            <a:ext cx="2315820" cy="152080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怀旧故事分享：邀请一些有故事的嘉宾进行分享，如老邻居、老同学等</a:t>
            </a:r>
          </a:p>
        </p:txBody>
      </p:sp>
      <p:sp>
        <p:nvSpPr>
          <p:cNvPr id="19" name="矩形: 圆角 13"/>
          <p:cNvSpPr/>
          <p:nvPr>
            <p:custDataLst>
              <p:tags r:id="rId21"/>
            </p:custDataLst>
          </p:nvPr>
        </p:nvSpPr>
        <p:spPr>
          <a:xfrm>
            <a:off x="8287910" y="4034131"/>
            <a:ext cx="2604830" cy="1817301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2"/>
    </p:custData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文本框 6"/>
          <p:cNvSpPr txBox="1"/>
          <p:nvPr>
            <p:custDataLst>
              <p:tags r:id="rId2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活动流程</a:t>
            </a:r>
          </a:p>
        </p:txBody>
      </p:sp>
      <p:cxnSp>
        <p:nvCxnSpPr>
          <p:cNvPr id="3" name="直接连接符 2"/>
          <p:cNvCxnSpPr/>
          <p:nvPr>
            <p:custDataLst>
              <p:tags r:id="rId3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文本框 147"/>
          <p:cNvSpPr txBox="1"/>
          <p:nvPr>
            <p:custDataLst>
              <p:tags r:id="rId4"/>
            </p:custDataLst>
          </p:nvPr>
        </p:nvSpPr>
        <p:spPr>
          <a:xfrm>
            <a:off x="2667418" y="1675250"/>
            <a:ext cx="3287147" cy="122520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活动预热：通过线上线下渠道发布活动预告，吸引潜在客户关注</a:t>
            </a:r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2506352" y="1497229"/>
            <a:ext cx="7185647" cy="4637510"/>
          </a:xfrm>
          <a:prstGeom prst="roundRect">
            <a:avLst>
              <a:gd name="adj" fmla="val 3466"/>
            </a:avLst>
          </a:prstGeom>
          <a:noFill/>
          <a:ln>
            <a:solidFill>
              <a:schemeClr val="l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圆角矩形 6"/>
          <p:cNvSpPr/>
          <p:nvPr>
            <p:custDataLst>
              <p:tags r:id="rId6"/>
            </p:custDataLst>
          </p:nvPr>
        </p:nvSpPr>
        <p:spPr>
          <a:xfrm>
            <a:off x="2746206" y="1478280"/>
            <a:ext cx="302186" cy="4240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5" name="直接连接符 4"/>
          <p:cNvCxnSpPr/>
          <p:nvPr>
            <p:custDataLst>
              <p:tags r:id="rId7"/>
            </p:custDataLst>
          </p:nvPr>
        </p:nvCxnSpPr>
        <p:spPr>
          <a:xfrm>
            <a:off x="2506352" y="4589900"/>
            <a:ext cx="7185647" cy="0"/>
          </a:xfrm>
          <a:prstGeom prst="line">
            <a:avLst/>
          </a:prstGeom>
          <a:ln w="12700">
            <a:solidFill>
              <a:schemeClr val="l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>
            <p:custDataLst>
              <p:tags r:id="rId8"/>
            </p:custDataLst>
          </p:nvPr>
        </p:nvCxnSpPr>
        <p:spPr>
          <a:xfrm>
            <a:off x="2506352" y="3045060"/>
            <a:ext cx="7185647" cy="0"/>
          </a:xfrm>
          <a:prstGeom prst="line">
            <a:avLst/>
          </a:prstGeom>
          <a:ln w="12700">
            <a:solidFill>
              <a:schemeClr val="l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>
            <a:stCxn id="2" idx="0"/>
          </p:cNvCxnSpPr>
          <p:nvPr>
            <p:custDataLst>
              <p:tags r:id="rId9"/>
            </p:custDataLst>
          </p:nvPr>
        </p:nvCxnSpPr>
        <p:spPr>
          <a:xfrm flipH="1">
            <a:off x="6099175" y="1497229"/>
            <a:ext cx="0" cy="4644990"/>
          </a:xfrm>
          <a:prstGeom prst="line">
            <a:avLst/>
          </a:prstGeom>
          <a:ln>
            <a:solidFill>
              <a:schemeClr val="l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/>
          <p:cNvSpPr txBox="1"/>
          <p:nvPr>
            <p:custDataLst>
              <p:tags r:id="rId10"/>
            </p:custDataLst>
          </p:nvPr>
        </p:nvSpPr>
        <p:spPr>
          <a:xfrm>
            <a:off x="2667418" y="3216100"/>
            <a:ext cx="3287147" cy="1225200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怀旧展示：布置怀旧场景，展示老照片、老物件等，唤起客户对过去的回忆</a:t>
            </a:r>
          </a:p>
        </p:txBody>
      </p:sp>
      <p:sp>
        <p:nvSpPr>
          <p:cNvPr id="31" name="文本框 30"/>
          <p:cNvSpPr txBox="1"/>
          <p:nvPr>
            <p:custDataLst>
              <p:tags r:id="rId11"/>
            </p:custDataLst>
          </p:nvPr>
        </p:nvSpPr>
        <p:spPr>
          <a:xfrm>
            <a:off x="2667418" y="4756950"/>
            <a:ext cx="3287147" cy="122520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营销环节：介绍潜龙湾地产项目，提供优惠政策和优惠活动</a:t>
            </a:r>
          </a:p>
        </p:txBody>
      </p:sp>
      <p:sp>
        <p:nvSpPr>
          <p:cNvPr id="32" name="文本框 31"/>
          <p:cNvSpPr txBox="1"/>
          <p:nvPr>
            <p:custDataLst>
              <p:tags r:id="rId12"/>
            </p:custDataLst>
          </p:nvPr>
        </p:nvSpPr>
        <p:spPr>
          <a:xfrm>
            <a:off x="6235308" y="1675250"/>
            <a:ext cx="3287147" cy="122520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4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签到环节：设置签到处，发放纪念品和活动指南</a:t>
            </a:r>
          </a:p>
        </p:txBody>
      </p:sp>
      <p:sp>
        <p:nvSpPr>
          <p:cNvPr id="33" name="文本框 32"/>
          <p:cNvSpPr txBox="1"/>
          <p:nvPr>
            <p:custDataLst>
              <p:tags r:id="rId13"/>
            </p:custDataLst>
          </p:nvPr>
        </p:nvSpPr>
        <p:spPr>
          <a:xfrm>
            <a:off x="6235308" y="3216100"/>
            <a:ext cx="3287147" cy="1225200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互动环节：设置怀旧游戏、怀旧音乐表演等，增加客户参与度和互动性</a:t>
            </a:r>
          </a:p>
        </p:txBody>
      </p:sp>
      <p:sp>
        <p:nvSpPr>
          <p:cNvPr id="34" name="文本框 33"/>
          <p:cNvSpPr txBox="1"/>
          <p:nvPr>
            <p:custDataLst>
              <p:tags r:id="rId14"/>
            </p:custDataLst>
          </p:nvPr>
        </p:nvSpPr>
        <p:spPr>
          <a:xfrm>
            <a:off x="6235308" y="4756950"/>
            <a:ext cx="3287147" cy="122520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活动结束：发放纪念品，感谢客户参与，邀请客户关注后续活动</a:t>
            </a:r>
          </a:p>
        </p:txBody>
      </p:sp>
      <p:sp>
        <p:nvSpPr>
          <p:cNvPr id="35" name="圆角矩形 34"/>
          <p:cNvSpPr/>
          <p:nvPr>
            <p:custDataLst>
              <p:tags r:id="rId15"/>
            </p:custDataLst>
          </p:nvPr>
        </p:nvSpPr>
        <p:spPr>
          <a:xfrm>
            <a:off x="2746206" y="3024615"/>
            <a:ext cx="302186" cy="4240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6" name="圆角矩形 35"/>
          <p:cNvSpPr/>
          <p:nvPr>
            <p:custDataLst>
              <p:tags r:id="rId16"/>
            </p:custDataLst>
          </p:nvPr>
        </p:nvSpPr>
        <p:spPr>
          <a:xfrm>
            <a:off x="2746206" y="4567460"/>
            <a:ext cx="302186" cy="42405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7" name="圆角矩形 36"/>
          <p:cNvSpPr/>
          <p:nvPr>
            <p:custDataLst>
              <p:tags r:id="rId17"/>
            </p:custDataLst>
          </p:nvPr>
        </p:nvSpPr>
        <p:spPr>
          <a:xfrm>
            <a:off x="6299136" y="1478280"/>
            <a:ext cx="302186" cy="4240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8" name="圆角矩形 37"/>
          <p:cNvSpPr/>
          <p:nvPr>
            <p:custDataLst>
              <p:tags r:id="rId18"/>
            </p:custDataLst>
          </p:nvPr>
        </p:nvSpPr>
        <p:spPr>
          <a:xfrm>
            <a:off x="6299136" y="3024615"/>
            <a:ext cx="302186" cy="42405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9" name="圆角矩形 38"/>
          <p:cNvSpPr/>
          <p:nvPr>
            <p:custDataLst>
              <p:tags r:id="rId19"/>
            </p:custDataLst>
          </p:nvPr>
        </p:nvSpPr>
        <p:spPr>
          <a:xfrm>
            <a:off x="6299136" y="4567460"/>
            <a:ext cx="302186" cy="42405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0"/>
    </p:custData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/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活动宣传</a:t>
            </a:r>
          </a:p>
        </p:txBody>
      </p:sp>
      <p:sp>
        <p:nvSpPr>
          <p:cNvPr id="5" name="文本占位符 4"/>
          <p:cNvSpPr/>
          <p:nvPr>
            <p:ph type="body" idx="1"/>
            <p:custDataLst>
              <p:tags r:id="rId3"/>
            </p:custDataLst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accent1"/>
                </a:solidFill>
              </a:rPr>
              <a:t>3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https://d.book118.com/837140164023006033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6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7"/>
  <p:tag name="KSO_WM_UNIT_FILL_FORE_SCHEMECOLOR_INDEX_BRIGHTNESS" val="0.6"/>
  <p:tag name="KSO_WM_UNIT_FILL_TYPE" val="1"/>
  <p:tag name="KSO_WM_UNIT_HIGHLIGHT" val="0"/>
  <p:tag name="KSO_WM_UNIT_ID" val="_3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.6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52"/>
  <p:tag name="KSO_WM_TEMPLATE_MASTER_TYPE" val="1"/>
  <p:tag name="KSO_WM_TEMPLATE_SUBCATEGORY" val="29"/>
  <p:tag name="KSO_WM_TEMPLATE_THUMBS_INDEX" val="1、1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852_1*f*1"/>
  <p:tag name="KSO_WM_UNIT_INDEX" val="1"/>
  <p:tag name="KSO_WM_UNIT_LAYERLEVEL" val="1"/>
  <p:tag name="KSO_WM_UNIT_NOCLEAR" val="0"/>
  <p:tag name="KSO_WM_UNIT_PRESET_TEXT" val="汇报人：稻小壳"/>
  <p:tag name="KSO_WM_UNIT_SHADOW_SCHEMECOLOR_INDEX" val="6"/>
  <p:tag name="KSO_WM_UNIT_SHADOW_SCHEMECOLOR_INDEX_BRIGHTNESS" val="0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5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EXT_FILL_FORE_SCHEMECOLOR_INDEX" val="13"/>
  <p:tag name="KSO_WM_UNIT_TEXT_FILL_FORE_SCHEMECOLOR_INDEX_BRIGHTNESS" val="0.25"/>
  <p:tag name="KSO_WM_UNIT_TEXT_FILL_TYPE" val="1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34.8&quot;,&quot;top&quot;:&quot;128.35&quot;,&quot;width&quot;:&quot;534.7&quot;,&quot;height&quot;:&quot;329.15&quot;}"/>
  <p:tag name="KSO_WM_SLIDE_ID" val="custom2023085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52"/>
  <p:tag name="KSO_WM_TEMPLATE_MASTER_TYPE" val="1"/>
  <p:tag name="KSO_WM_TEMPLATE_SUBCATEGORY" val="0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25"/>
  <p:tag name="KSO_WM_UNIT_FILL_TYPE" val="1"/>
  <p:tag name="KSO_WM_UNIT_HIGHLIGHT" val="0"/>
  <p:tag name="KSO_WM_UNIT_ID" val="custom20202990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i*1_1_1"/>
  <p:tag name="KSO_WM_UNIT_INDEX" val="1_1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i*1_2_1"/>
  <p:tag name="KSO_WM_UNIT_INDEX" val="1_2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i*1_3_1"/>
  <p:tag name="KSO_WM_UNIT_INDEX" val="1_3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i*1_4_1"/>
  <p:tag name="KSO_WM_UNIT_INDEX" val="1_4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i*1_5_1"/>
  <p:tag name="KSO_WM_UNIT_INDEX" val="1_5_1"/>
  <p:tag name="KSO_WM_UNIT_LAYERLEVEL" val="1_1_1"/>
  <p:tag name="KSO_WM_UNIT_SUBTYPE" val="d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0"/>
  <p:tag name="KSO_WM_UNIT_VALUE" val="2"/>
</p:tagLst>
</file>

<file path=ppt/tags/tag1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f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f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f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f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990"/>
  <p:tag name="KSO_WM_UNIT_COMPATIBLE" val="0"/>
  <p:tag name="KSO_WM_UNIT_DIAGRAM_ISNUMVISUAL" val="0"/>
  <p:tag name="KSO_WM_UNIT_DIAGRAM_ISREFERUNIT" val="0"/>
  <p:tag name="KSO_WM_UNIT_HIGHLIGHT" val="0"/>
  <p:tag name="KSO_WM_UNIT_ID" val="custom20202990_5*l_h_f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正文......"/>
  <p:tag name="KSO_WM_UNIT_SUBTYPE" val="a"/>
  <p:tag name="KSO_WM_UNIT_TEXT_FILL_FORE_SCHEMECOLOR_INDEX" val="13"/>
  <p:tag name="KSO_WM_UNIT_TEXT_FILL_FORE_SCHEMECOLOR_INDEX_BRIGHTNESS" val="0.35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DIAGTYPE" val="l"/>
  <p:tag name="KSO_WM_SLIDE_ID" val="custom2020299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852"/>
  <p:tag name="KSO_WM_TEMPLATE_MASTER_TYPE" val="1"/>
  <p:tag name="KSO_WM_TEMPLATE_SUBCATEGORY" val="17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5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52_9*e*1"/>
  <p:tag name="KSO_WM_UNIT_INDEX" val="1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174.9&quot;,&quot;top&quot;:&quot;156.75&quot;,&quot;width&quot;:&quot;756.65&quot;,&quot;height&quot;:&quot;243.55&quot;}"/>
  <p:tag name="KSO_WM_SLIDE_ID" val="custom2023085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52"/>
  <p:tag name="KSO_WM_TEMPLATE_MASTER_TYPE" val="1"/>
  <p:tag name="KSO_WM_TEMPLATE_SUBCATEGORY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3970_3*l_h_i*1_1_3"/>
  <p:tag name="KSO_WM_UNIT_INDEX" val="1_1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1_2"/>
  <p:tag name="KSO_WM_UNIT_INDEX" val="1_1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1_1"/>
  <p:tag name="KSO_WM_UNIT_INDEX" val="1_1_1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f*1_1_1"/>
  <p:tag name="KSO_WM_UNIT_INDEX" val="1_1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28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3970_3*l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2_2"/>
  <p:tag name="KSO_WM_UNIT_INDEX" val="1_2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2_1"/>
  <p:tag name="KSO_WM_UNIT_INDEX" val="1_2_1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f*1_2_1"/>
  <p:tag name="KSO_WM_UNIT_INDEX" val="1_2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28"/>
</p:tagLst>
</file>

<file path=ppt/tags/tag1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3970_3*l_h_i*1_3_3"/>
  <p:tag name="KSO_WM_UNIT_INDEX" val="1_3_3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3_2"/>
  <p:tag name="KSO_WM_UNIT_INDEX" val="1_3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3_1"/>
  <p:tag name="KSO_WM_UNIT_INDEX" val="1_3_1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f*1_3_1"/>
  <p:tag name="KSO_WM_UNIT_INDEX" val="1_3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28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3970_3*l_h_i*1_4_4"/>
  <p:tag name="KSO_WM_UNIT_INDEX" val="1_4_4"/>
  <p:tag name="KSO_WM_UNIT_LAYERLEVEL" val="1_1_1"/>
  <p:tag name="KSO_WM_UNIT_LINE_FILL_TYPE" val="2"/>
  <p:tag name="KSO_WM_UNIT_LINE_FORE_SCHEMECOLOR_INDEX" val="14"/>
  <p:tag name="KSO_WM_UNIT_LINE_FORE_SCHEMECOLOR_INDEX_BRIGHTNESS" val="-0.1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4_2"/>
  <p:tag name="KSO_WM_UNIT_INDEX" val="1_4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i*1_4_3"/>
  <p:tag name="KSO_WM_UNIT_INDEX" val="1_4_3"/>
  <p:tag name="KSO_WM_UNIT_LAYERLEVEL" val="1_1_1"/>
  <p:tag name="KSO_WM_UNIT_LINE_FILL_TYPE" val="2"/>
  <p:tag name="KSO_WM_UNIT_LINE_FORE_SCHEMECOLOR_INDEX" val="14"/>
  <p:tag name="KSO_WM_UNIT_LINE_FORE_SCHEMECOLOR_INDEX_BRIGHTNESS" val="-0.25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HIGHLIGHT" val="0"/>
  <p:tag name="KSO_WM_UNIT_ID" val="diagram20213970_3*l_h_f*1_4_1"/>
  <p:tag name="KSO_WM_UNIT_INDEX" val="1_4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28"/>
</p:tagLst>
</file>

<file path=ppt/tags/tag1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3970_3*l_h_i*1_1_4"/>
  <p:tag name="KSO_WM_UNIT_INDEX" val="1_1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3970_3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3970_3*l_h_i*1_2_4"/>
  <p:tag name="KSO_WM_UNIT_INDEX" val="1_2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3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3970_3*l_h_i*1_3_4"/>
  <p:tag name="KSO_WM_UNIT_INDEX" val="1_3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8T01:38:32&quot;,&quot;maxSize&quot;:{&quot;size1&quot;:22.2},&quot;minSize&quot;:{&quot;size1&quot;:13.5},&quot;normalSize&quot;:{&quot;size1&quot;:13.5},&quot;subLayout&quot;:[{&quot;id&quot;:&quot;2023-11-28T01:38:32&quot;,&quot;margin&quot;:{&quot;bottom&quot;:0.025999998673796654,&quot;left&quot;:2.117000102996826,&quot;right&quot;:1.2699999809265137,&quot;top&quot;:0.4230000376701355},&quot;type&quot;:0},{&quot;id&quot;:&quot;2023-11-28T01:38:3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52"/>
  <p:tag name="KSO_WM_TEMPLATE_MASTER_TYPE" val="0"/>
  <p:tag name="KSO_WM_TEMPLATE_SUBCATEGORY" val="25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7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1_1"/>
  <p:tag name="KSO_WM_UNIT_INDEX" val="1_1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17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6"/>
  <p:tag name="KSO_WM_UNIT_INDEX" val="1_1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17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2"/>
  <p:tag name="KSO_WM_UNIT_INDEX" val="1_1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3"/>
  <p:tag name="KSO_WM_UNIT_INDEX" val="1_1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1"/>
  <p:tag name="KSO_WM_UNIT_INDEX" val="1_1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7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5"/>
  <p:tag name="KSO_WM_UNIT_INDEX" val="1_1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16"/>
  <p:tag name="KSO_WM_UNIT_INDEX" val="1_1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1_14"/>
  <p:tag name="KSO_WM_UNIT_INDEX" val="1_1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8"/>
  <p:tag name="KSO_WM_UNIT_INDEX" val="1_1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7"/>
  <p:tag name="KSO_WM_UNIT_INDEX" val="1_1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1_19"/>
  <p:tag name="KSO_WM_UNIT_INDEX" val="1_1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1_2"/>
  <p:tag name="KSO_WM_UNIT_INDEX" val="1_1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18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1_5"/>
  <p:tag name="KSO_WM_UNIT_INDEX" val="1_1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8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7"/>
  <p:tag name="KSO_WM_UNIT_INDEX" val="1_1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8"/>
  <p:tag name="KSO_WM_UNIT_INDEX" val="1_1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10"/>
  <p:tag name="KSO_WM_UNIT_INDEX" val="1_1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1_9"/>
  <p:tag name="KSO_WM_UNIT_INDEX" val="1_1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2_1"/>
  <p:tag name="KSO_WM_UNIT_INDEX" val="1_2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19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6"/>
  <p:tag name="KSO_WM_UNIT_INDEX" val="1_2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19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2"/>
  <p:tag name="KSO_WM_UNIT_INDEX" val="1_2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3"/>
  <p:tag name="KSO_WM_UNIT_INDEX" val="1_2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1"/>
  <p:tag name="KSO_WM_UNIT_INDEX" val="1_2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19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5"/>
  <p:tag name="KSO_WM_UNIT_INDEX" val="1_2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16"/>
  <p:tag name="KSO_WM_UNIT_INDEX" val="1_2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2_14"/>
  <p:tag name="KSO_WM_UNIT_INDEX" val="1_2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8"/>
  <p:tag name="KSO_WM_UNIT_INDEX" val="1_2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7"/>
  <p:tag name="KSO_WM_UNIT_INDEX" val="1_2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2_19"/>
  <p:tag name="KSO_WM_UNIT_INDEX" val="1_2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0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2_5"/>
  <p:tag name="KSO_WM_UNIT_INDEX" val="1_2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0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7"/>
  <p:tag name="KSO_WM_UNIT_INDEX" val="1_2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8"/>
  <p:tag name="KSO_WM_UNIT_INDEX" val="1_2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10"/>
  <p:tag name="KSO_WM_UNIT_INDEX" val="1_2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2_9"/>
  <p:tag name="KSO_WM_UNIT_INDEX" val="1_2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3_1"/>
  <p:tag name="KSO_WM_UNIT_INDEX" val="1_3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21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6"/>
  <p:tag name="KSO_WM_UNIT_INDEX" val="1_3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21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2"/>
  <p:tag name="KSO_WM_UNIT_INDEX" val="1_3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3"/>
  <p:tag name="KSO_WM_UNIT_INDEX" val="1_3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1"/>
  <p:tag name="KSO_WM_UNIT_INDEX" val="1_3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1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5"/>
  <p:tag name="KSO_WM_UNIT_INDEX" val="1_3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16"/>
  <p:tag name="KSO_WM_UNIT_INDEX" val="1_3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3_14"/>
  <p:tag name="KSO_WM_UNIT_INDEX" val="1_3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8"/>
  <p:tag name="KSO_WM_UNIT_INDEX" val="1_3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7"/>
  <p:tag name="KSO_WM_UNIT_INDEX" val="1_3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3_19"/>
  <p:tag name="KSO_WM_UNIT_INDEX" val="1_3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3_2"/>
  <p:tag name="KSO_WM_UNIT_INDEX" val="1_3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3_4"/>
  <p:tag name="KSO_WM_UNIT_INDEX" val="1_3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2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3_5"/>
  <p:tag name="KSO_WM_UNIT_INDEX" val="1_3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2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7"/>
  <p:tag name="KSO_WM_UNIT_INDEX" val="1_3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8"/>
  <p:tag name="KSO_WM_UNIT_INDEX" val="1_3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10"/>
  <p:tag name="KSO_WM_UNIT_INDEX" val="1_3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3_9"/>
  <p:tag name="KSO_WM_UNIT_INDEX" val="1_3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f*1_4_1"/>
  <p:tag name="KSO_WM_UNIT_INDEX" val="1_4_1"/>
  <p:tag name="KSO_WM_UNIT_LAYERLEVEL" val="1_1_1"/>
  <p:tag name="KSO_WM_UNIT_NOCLEAR" val="0"/>
  <p:tag name="KSO_WM_UNIT_PRESET_TEXT" val="单击此处输入你的正文，文字是您思想的提炼，为最终演示发布的良好效果，请尽量言简意赅的阐述观点；根据需要可酌情增减文字，以便观者可以准确理解您所传达的信息。单击此处输入你的正文，文字就是您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14"/>
</p:tagLst>
</file>

<file path=ppt/tags/tag23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6"/>
  <p:tag name="KSO_WM_UNIT_INDEX" val="1_4_6"/>
  <p:tag name="KSO_WM_UNIT_LAYERLEVEL" val="1_1_1"/>
  <p:tag name="KSO_WM_UNIT_SUBTYPE" val="d"/>
  <p:tag name="KSO_WM_UNIT_TEXT_FILL_FORE_SCHEMECOLOR_INDEX" val="5"/>
  <p:tag name="KSO_WM_UNIT_TEXT_FILL_FORE_SCHEMECOLOR_INDEX_BRIGHTNESS" val="-0.25"/>
  <p:tag name="KSO_WM_UNIT_TEXT_FILL_TYPE" val="1"/>
  <p:tag name="KSO_WM_UNIT_TYPE" val="l_h_i"/>
  <p:tag name="KSO_WM_UNIT_USESOURCEFORMAT_APPLY" val="0"/>
  <p:tag name="KSO_WM_UNIT_VALUE" val="2"/>
</p:tagLst>
</file>

<file path=ppt/tags/tag23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2"/>
  <p:tag name="KSO_WM_UNIT_INDEX" val="1_4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3"/>
  <p:tag name="KSO_WM_UNIT_INDEX" val="1_4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1"/>
  <p:tag name="KSO_WM_UNIT_INDEX" val="1_4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5"/>
  <p:tag name="KSO_WM_UNIT_INDEX" val="1_4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16"/>
  <p:tag name="KSO_WM_UNIT_INDEX" val="1_4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4_14"/>
  <p:tag name="KSO_WM_UNIT_INDEX" val="1_4_1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8"/>
  <p:tag name="KSO_WM_UNIT_INDEX" val="1_4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7"/>
  <p:tag name="KSO_WM_UNIT_INDEX" val="1_4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4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4_19"/>
  <p:tag name="KSO_WM_UNIT_INDEX" val="1_4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5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4_2"/>
  <p:tag name="KSO_WM_UNIT_INDEX" val="1_4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6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7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HIGHLIGHT" val="0"/>
  <p:tag name="KSO_WM_UNIT_ID" val="diagram20219434_2*l_h_i*1_4_4"/>
  <p:tag name="KSO_WM_UNIT_INDEX" val="1_4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48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34_2*l_h_i*1_4_5"/>
  <p:tag name="KSO_WM_UNIT_INDEX" val="1_4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9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19434_2*l_h_i*1_4_3"/>
  <p:tag name="KSO_WM_UNIT_INDEX" val="1_4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50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7"/>
  <p:tag name="KSO_WM_UNIT_INDEX" val="1_4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51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8"/>
  <p:tag name="KSO_WM_UNIT_INDEX" val="1_4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52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10"/>
  <p:tag name="KSO_WM_UNIT_INDEX" val="1_4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53.xml><?xml version="1.0" encoding="utf-8"?>
<p:tagLst xmlns:p="http://schemas.openxmlformats.org/presentationml/2006/main">
  <p:tag name="KSO_WM_ASSEMBLE_CHIP_INDEX" val="30f0e9c97e96423b9e58a8fcf4a1d796"/>
  <p:tag name="KSO_WM_BEAUTIFY_FLAG" val="#wm#"/>
  <p:tag name="KSO_WM_CHIP_GROUPID" val="60bed5134737e0f4c1ebe8b9"/>
  <p:tag name="KSO_WM_CHIP_XID" val="60bed5134737e0f4c1ebe8ba"/>
  <p:tag name="KSO_WM_DIAGRAM_GROUP_CODE" val="l1-1"/>
  <p:tag name="KSO_WM_TAG_VERSION" val="1.0"/>
  <p:tag name="KSO_WM_TEMPLATE_CATEGORY" val="diagram"/>
  <p:tag name="KSO_WM_TEMPLATE_INDEX" val="202194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19434_2*l_h_i*1_4_9"/>
  <p:tag name="KSO_WM_UNIT_INDEX" val="1_4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54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8T01:38:32&quot;,&quot;maxSize&quot;:{&quot;size1&quot;:22.2},&quot;minSize&quot;:{&quot;size1&quot;:13.5},&quot;normalSize&quot;:{&quot;size1&quot;:13.5},&quot;subLayout&quot;:[{&quot;id&quot;:&quot;2023-11-28T01:38:32&quot;,&quot;margin&quot;:{&quot;bottom&quot;:0.025999998673796654,&quot;left&quot;:2.117000102996826,&quot;right&quot;:1.2699999809265137,&quot;top&quot;:0.4230000376701355},&quot;type&quot;:0},{&quot;id&quot;:&quot;2023-11-28T01:38:3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52"/>
  <p:tag name="KSO_WM_TEMPLATE_MASTER_TYPE" val="0"/>
  <p:tag name="KSO_WM_TEMPLATE_SUBCATEGORY" val="25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i*1_2_1"/>
  <p:tag name="KSO_WM_UNIT_INDEX" val="1_2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i*1_4_1"/>
  <p:tag name="KSO_WM_UNIT_INDEX" val="1_4_1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6834_1*l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16834_1*l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6834_1*l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16834_1*l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i*1_3_1"/>
  <p:tag name="KSO_WM_UNIT_INDEX" val="1_3_1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6834"/>
  <p:tag name="KSO_WM_UNIT_COMPATIBLE" val="0"/>
  <p:tag name="KSO_WM_UNIT_DIAGRAM_ISNUMVISUAL" val="0"/>
  <p:tag name="KSO_WM_UNIT_DIAGRAM_ISREFERUNIT" val="0"/>
  <p:tag name="KSO_WM_UNIT_HIGHLIGHT" val="0"/>
  <p:tag name="KSO_WM_UNIT_ID" val="diagram20216834_1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8T01:38:33&quot;,&quot;maxSize&quot;:{&quot;size1&quot;:22.2},&quot;minSize&quot;:{&quot;size1&quot;:13.5},&quot;normalSize&quot;:{&quot;size1&quot;:13.5},&quot;subLayout&quot;:[{&quot;id&quot;:&quot;2023-11-28T01:38:33&quot;,&quot;margin&quot;:{&quot;bottom&quot;:0.025999998673796654,&quot;left&quot;:2.117000102996826,&quot;right&quot;:1.2699999809265137,&quot;top&quot;:0.4230000376701355},&quot;type&quot;:0},{&quot;id&quot;:&quot;2023-11-28T01:38:3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52"/>
  <p:tag name="KSO_WM_TEMPLATE_MASTER_TYPE" val="0"/>
  <p:tag name="KSO_WM_TEMPLATE_SUBCATEGORY" val="25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5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52_9*e*1"/>
  <p:tag name="KSO_WM_UNIT_INDEX" val="1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SLIDE_CONTENT_AREA" val="{&quot;left&quot;:&quot;174.9&quot;,&quot;top&quot;:&quot;156.75&quot;,&quot;width&quot;:&quot;756.65&quot;,&quot;height&quot;:&quot;243.55&quot;}"/>
  <p:tag name="KSO_WM_SLIDE_ID" val="custom2023085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52"/>
  <p:tag name="KSO_WM_TEMPLATE_MASTER_TYPE" val="1"/>
  <p:tag name="KSO_WM_TEMPLATE_SUBCATEGOR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1_2"/>
  <p:tag name="KSO_WM_UNIT_INDEX" val="1_1_2"/>
  <p:tag name="KSO_WM_UNIT_LAYERLEVEL" val="1_1_1"/>
  <p:tag name="KSO_WM_UNIT_TEXT_FILL_FORE_SCHEMECOLOR_INDEX" val="13"/>
  <p:tag name="KSO_WM_UNIT_TEXT_FILL_FORE_SCHEMECOLOR_INDEX_BRIGHTNESS" val="0.25"/>
  <p:tag name="KSO_WM_UNIT_TEXT_FILL_TYPE" val="1"/>
  <p:tag name="KSO_WM_UNIT_TYPE" val="m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f*1_1_1"/>
  <p:tag name="KSO_WM_UNIT_INDEX" val="1_1_1"/>
  <p:tag name="KSO_WM_UNIT_LAYERLEVEL" val="1_1_1"/>
  <p:tag name="KSO_WM_UNIT_NOCLEAR" val="0"/>
  <p:tag name="KSO_WM_UNIT_PRESET_TEXT" val="单击此处输入正文，准确理解信息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21"/>
</p:tagLst>
</file>

<file path=ppt/tags/tag27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4585_2*m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4585_2*m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2_2"/>
  <p:tag name="KSO_WM_UNIT_INDEX" val="1_2_2"/>
  <p:tag name="KSO_WM_UNIT_LAYERLEVEL" val="1_1_1"/>
  <p:tag name="KSO_WM_UNIT_TEXT_FILL_FORE_SCHEMECOLOR_INDEX" val="13"/>
  <p:tag name="KSO_WM_UNIT_TEXT_FILL_FORE_SCHEMECOLOR_INDEX_BRIGHTNESS" val="0.25"/>
  <p:tag name="KSO_WM_UNIT_TEXT_FILL_TYPE" val="1"/>
  <p:tag name="KSO_WM_UNIT_TYPE" val="m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f*1_2_3"/>
  <p:tag name="KSO_WM_UNIT_INDEX" val="1_2_3"/>
  <p:tag name="KSO_WM_UNIT_LAYERLEVEL" val="1_1_1"/>
  <p:tag name="KSO_WM_UNIT_NOCLEAR" val="0"/>
  <p:tag name="KSO_WM_UNIT_PRESET_TEXT" val="单击此处输入正文，准确理解信息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21"/>
</p:tagLst>
</file>

<file path=ppt/tags/tag28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4585_2*m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4585_2*m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3_2"/>
  <p:tag name="KSO_WM_UNIT_INDEX" val="1_3_2"/>
  <p:tag name="KSO_WM_UNIT_LAYERLEVEL" val="1_1_1"/>
  <p:tag name="KSO_WM_UNIT_TEXT_FILL_FORE_SCHEMECOLOR_INDEX" val="13"/>
  <p:tag name="KSO_WM_UNIT_TEXT_FILL_FORE_SCHEMECOLOR_INDEX_BRIGHTNESS" val="0.25"/>
  <p:tag name="KSO_WM_UNIT_TEXT_FILL_TYPE" val="1"/>
  <p:tag name="KSO_WM_UNIT_TYPE" val="m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f*1_3_1"/>
  <p:tag name="KSO_WM_UNIT_INDEX" val="1_3_1"/>
  <p:tag name="KSO_WM_UNIT_LAYERLEVEL" val="1_1_1"/>
  <p:tag name="KSO_WM_UNIT_NOCLEAR" val="0"/>
  <p:tag name="KSO_WM_UNIT_PRESET_TEXT" val="单击此处输入正文，准确理解信息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21"/>
</p:tagLst>
</file>

<file path=ppt/tags/tag28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4585_2*m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4585_2*m_h_i*1_3_4"/>
  <p:tag name="KSO_WM_UNIT_INDEX" val="1_3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4_2"/>
  <p:tag name="KSO_WM_UNIT_INDEX" val="1_4_2"/>
  <p:tag name="KSO_WM_UNIT_LAYERLEVEL" val="1_1_1"/>
  <p:tag name="KSO_WM_UNIT_TEXT_FILL_FORE_SCHEMECOLOR_INDEX" val="13"/>
  <p:tag name="KSO_WM_UNIT_TEXT_FILL_FORE_SCHEMECOLOR_INDEX_BRIGHTNESS" val="0.25"/>
  <p:tag name="KSO_WM_UNIT_TEXT_FILL_TYPE" val="1"/>
  <p:tag name="KSO_WM_UNIT_TYPE" val="m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f*1_4_3"/>
  <p:tag name="KSO_WM_UNIT_INDEX" val="1_4_3"/>
  <p:tag name="KSO_WM_UNIT_LAYERLEVEL" val="1_1_1"/>
  <p:tag name="KSO_WM_UNIT_NOCLEAR" val="0"/>
  <p:tag name="KSO_WM_UNIT_PRESET_TEXT" val="单击此处输入正文，准确理解信息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21"/>
</p:tagLst>
</file>

<file path=ppt/tags/tag29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4585_2*m_h_i*1_4_3"/>
  <p:tag name="KSO_WM_UNIT_INDEX" val="1_4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4585_2*m_h_i*1_4_4"/>
  <p:tag name="KSO_WM_UNIT_INDEX" val="1_4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4585"/>
  <p:tag name="KSO_WM_UNIT_COMPATIBLE" val="0"/>
  <p:tag name="KSO_WM_UNIT_DIAGRAM_ISNUMVISUAL" val="0"/>
  <p:tag name="KSO_WM_UNIT_DIAGRAM_ISREFERUNIT" val="0"/>
  <p:tag name="KSO_WM_UNIT_HIGHLIGHT" val="0"/>
  <p:tag name="KSO_WM_UNIT_ID" val="diagram20214585_2*m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8T01:38:30&quot;,&quot;maxSize&quot;:{&quot;size1&quot;:22.2},&quot;minSize&quot;:{&quot;size1&quot;:13.5},&quot;normalSize&quot;:{&quot;size1&quot;:13.5},&quot;subLayout&quot;:[{&quot;id&quot;:&quot;2023-11-28T01:38:30&quot;,&quot;margin&quot;:{&quot;bottom&quot;:0.025999998673796654,&quot;left&quot;:2.117000102996826,&quot;right&quot;:1.2699999809265137,&quot;top&quot;:0.4230000376701355},&quot;type&quot;:0},{&quot;id&quot;:&quot;2023-11-28T01:38:30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52"/>
  <p:tag name="KSO_WM_TEMPLATE_MASTER_TYPE" val="0"/>
  <p:tag name="KSO_WM_TEMPLATE_SUBCATEGORY" val="25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98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53_5*m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1"/>
</p:tagLst>
</file>

<file path=ppt/tags/tag299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f*1_1_1"/>
  <p:tag name="KSO_WM_UNIT_INDEX" val="1_1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10"/>
</p:tagLst>
</file>

<file path=ppt/tags/tag300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28"/>
</p:tagLst>
</file>

<file path=ppt/tags/tag301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53_5*m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1"/>
</p:tagLst>
</file>

<file path=ppt/tags/tag302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f*1_2_1"/>
  <p:tag name="KSO_WM_UNIT_INDEX" val="1_2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10"/>
</p:tagLst>
</file>

<file path=ppt/tags/tag303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i*1_2_2"/>
  <p:tag name="KSO_WM_UNIT_INDEX" val="1_2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28"/>
</p:tagLst>
</file>

<file path=ppt/tags/tag304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53_5*m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1"/>
</p:tagLst>
</file>

<file path=ppt/tags/tag305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f*1_3_1"/>
  <p:tag name="KSO_WM_UNIT_INDEX" val="1_3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10"/>
</p:tagLst>
</file>

<file path=ppt/tags/tag306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i*1_3_2"/>
  <p:tag name="KSO_WM_UNIT_INDEX" val="1_3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28"/>
</p:tagLst>
</file>

<file path=ppt/tags/tag307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53_5*m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1"/>
</p:tagLst>
</file>

<file path=ppt/tags/tag308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f*1_4_1"/>
  <p:tag name="KSO_WM_UNIT_INDEX" val="1_4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10"/>
</p:tagLst>
</file>

<file path=ppt/tags/tag309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i*1_4_2"/>
  <p:tag name="KSO_WM_UNIT_INDEX" val="1_4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28"/>
</p:tagLst>
</file>

<file path=ppt/tags/tag310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53_5*m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1"/>
</p:tagLst>
</file>

<file path=ppt/tags/tag311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f*1_5_1"/>
  <p:tag name="KSO_WM_UNIT_INDEX" val="1_5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10"/>
</p:tagLst>
</file>

<file path=ppt/tags/tag312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i*1_5_2"/>
  <p:tag name="KSO_WM_UNIT_INDEX" val="1_5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28"/>
</p:tagLst>
</file>

<file path=ppt/tags/tag313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53_5*m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1"/>
</p:tagLst>
</file>

<file path=ppt/tags/tag314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f*1_6_1"/>
  <p:tag name="KSO_WM_UNIT_INDEX" val="1_6_1"/>
  <p:tag name="KSO_WM_UNIT_LAYERLEVEL" val="1_1_1"/>
  <p:tag name="KSO_WM_UNIT_NOCLEAR" val="0"/>
  <p:tag name="KSO_WM_UNIT_PRESET_TEXT" val="单击此处输入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0"/>
  <p:tag name="KSO_WM_UNIT_VALUE" val="10"/>
</p:tagLst>
</file>

<file path=ppt/tags/tag315.xml><?xml version="1.0" encoding="utf-8"?>
<p:tagLst xmlns:p="http://schemas.openxmlformats.org/presentationml/2006/main">
  <p:tag name="KSO_WM_ASSEMBLE_CHIP_INDEX" val="829624c34c9041fd89c22cca72dad33d"/>
  <p:tag name="KSO_WM_BEAUTIFY_FLAG" val="#wm#"/>
  <p:tag name="KSO_WM_CHIP_GROUPID" val="60b9ecfbd573a1aeab43c12c"/>
  <p:tag name="KSO_WM_CHIP_XID" val="60b9ecfbd573a1aeab43c12d"/>
  <p:tag name="KSO_WM_DIAGRAM_GROUP_CODE" val="m1-1"/>
  <p:tag name="KSO_WM_TAG_VERSION" val="1.0"/>
  <p:tag name="KSO_WM_TEMPLATE_CATEGORY" val="diagram"/>
  <p:tag name="KSO_WM_TEMPLATE_INDEX" val="20219153"/>
  <p:tag name="KSO_WM_UNIT_COMPATIBLE" val="0"/>
  <p:tag name="KSO_WM_UNIT_DIAGRAM_ISNUMVISUAL" val="0"/>
  <p:tag name="KSO_WM_UNIT_DIAGRAM_ISREFERUNIT" val="0"/>
  <p:tag name="KSO_WM_UNIT_HIGHLIGHT" val="0"/>
  <p:tag name="KSO_WM_UNIT_ID" val="diagram20219153_5*m_h_i*1_6_2"/>
  <p:tag name="KSO_WM_UNIT_INDEX" val="1_6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  <p:tag name="KSO_WM_UNIT_VALUE" val="28"/>
</p:tagLst>
</file>

<file path=ppt/tags/tag31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8T01:38:38&quot;,&quot;maxSize&quot;:{&quot;size1&quot;:22.2},&quot;minSize&quot;:{&quot;size1&quot;:13.5},&quot;normalSize&quot;:{&quot;size1&quot;:13.5},&quot;subLayout&quot;:[{&quot;id&quot;:&quot;2023-11-28T01:38:38&quot;,&quot;margin&quot;:{&quot;bottom&quot;:0.025999998673796654,&quot;left&quot;:2.117000102996826,&quot;right&quot;:1.2699999809265137,&quot;top&quot;:0.4230000376701355},&quot;type&quot;:0},{&quot;id&quot;:&quot;2023-11-28T01:38:38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52"/>
  <p:tag name="KSO_WM_TEMPLATE_MASTER_TYPE" val="0"/>
  <p:tag name="KSO_WM_TEMPLATE_SUBCATEGORY" val="25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h_f*1_1_1"/>
  <p:tag name="KSO_WM_UNIT_INDEX" val="1_1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单点击此处添加正文，文字是您思想的提炼，为了演示发布的良好效果，请您尽可能提炼思想的精髓，然后简单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l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955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i*1_2"/>
  <p:tag name="KSO_WM_UNIT_INDEX" val="1_2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i*1_3"/>
  <p:tag name="KSO_WM_UNIT_INDEX" val="1_3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i*1_4"/>
  <p:tag name="KSO_WM_UNIT_INDEX" val="1_4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h_f*1_3_1"/>
  <p:tag name="KSO_WM_UNIT_INDEX" val="1_3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单点击此处添加正文，文字是您思想的提炼，为了演示发布的良好效果，请您尽可能提炼思想的精髓，然后简单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h_f*1_5_1"/>
  <p:tag name="KSO_WM_UNIT_INDEX" val="1_5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单点击此处添加正文，文字是您思想的提炼，为了演示发布的良好效果，请您尽可能提炼思想的精髓，然后简单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h_f*1_2_1"/>
  <p:tag name="KSO_WM_UNIT_INDEX" val="1_2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单点击此处添加正文，文字是您思想的提炼，为了演示发布的良好效果，请您尽可能提炼思想的精髓，然后简单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h_f*1_4_1"/>
  <p:tag name="KSO_WM_UNIT_INDEX" val="1_4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单点击此处添加正文，文字是您思想的提炼，为了演示发布的良好效果，请您尽可能提炼思想的精髓，然后简单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HIGHLIGHT" val="0"/>
  <p:tag name="KSO_WM_UNIT_ID" val="diagram20205955_5*l_h_f*1_6_1"/>
  <p:tag name="KSO_WM_UNIT_INDEX" val="1_6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单点击此处添加正文，文字是您思想的提炼，为了演示发布的良好效果，请您尽可能提炼思想的精髓，然后简单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955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955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955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955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5955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955_5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11-28T01:38:33&quot;,&quot;maxSize&quot;:{&quot;size1&quot;:22.2},&quot;minSize&quot;:{&quot;size1&quot;:13.5},&quot;normalSize&quot;:{&quot;size1&quot;:13.5},&quot;subLayout&quot;:[{&quot;id&quot;:&quot;2023-11-28T01:38:33&quot;,&quot;margin&quot;:{&quot;bottom&quot;:0.025999998673796654,&quot;left&quot;:2.117000102996826,&quot;right&quot;:1.2699999809265137,&quot;top&quot;:0.4230000376701355},&quot;type&quot;:0},{&quot;id&quot;:&quot;2023-11-28T01:38:3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52"/>
  <p:tag name="KSO_WM_TEMPLATE_MASTER_TYPE" val="0"/>
  <p:tag name="KSO_WM_TEMPLATE_SUBCATEGORY" val="25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5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52_9*e*1"/>
  <p:tag name="KSO_WM_UNIT_INDEX" val="1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6"/>
</p:tagLst>
</file>

<file path=ppt/tags/tag338.xml><?xml version="1.0" encoding="utf-8"?>
<p:tagLst xmlns:p="http://schemas.openxmlformats.org/presentationml/2006/main">
  <p:tag name="KSO_WM_BEAUTIFY_FLAG" val="#wm#"/>
  <p:tag name="KSO_WM_SLIDE_CONTENT_AREA" val="{&quot;left&quot;:&quot;174.9&quot;,&quot;top&quot;:&quot;156.75&quot;,&quot;width&quot;:&quot;756.65&quot;,&quot;height&quot;:&quot;243.55&quot;}"/>
  <p:tag name="KSO_WM_SLIDE_ID" val="custom2023085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52"/>
  <p:tag name="KSO_WM_TEMPLATE_MASTER_TYPE" val="1"/>
  <p:tag name="KSO_WM_TEMPLATE_SUBCATEGORY" val="0"/>
</p:tagLst>
</file>

<file path=ppt/tags/tag3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4">
      <a:dk1>
        <a:srgbClr val="000000"/>
      </a:dk1>
      <a:lt1>
        <a:srgbClr val="FFFFFF"/>
      </a:lt1>
      <a:dk2>
        <a:srgbClr val="F8DBA6"/>
      </a:dk2>
      <a:lt2>
        <a:srgbClr val="FFFCF3"/>
      </a:lt2>
      <a:accent1>
        <a:srgbClr val="F7471E"/>
      </a:accent1>
      <a:accent2>
        <a:srgbClr val="F9601E"/>
      </a:accent2>
      <a:accent3>
        <a:srgbClr val="FA791F"/>
      </a:accent3>
      <a:accent4>
        <a:srgbClr val="FC911F"/>
      </a:accent4>
      <a:accent5>
        <a:srgbClr val="FDAA20"/>
      </a:accent5>
      <a:accent6>
        <a:srgbClr val="FFC320"/>
      </a:accent6>
      <a:hlink>
        <a:srgbClr val="F40202"/>
      </a:hlink>
      <a:folHlink>
        <a:srgbClr val="1AECB3"/>
      </a:folHlink>
    </a:clrScheme>
    <a:fontScheme name="自定义 17">
      <a:majorFont>
        <a:latin typeface="微软雅黑" panose="020b0503020204020204" charset="-122"/>
        <a:ea typeface="微软雅黑"/>
        <a:cs typeface="Arial"/>
      </a:majorFont>
      <a:minorFont>
        <a:latin typeface="微软雅黑" panose="020b0503020204020204" charset="-122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MiSans Normal</vt:lpstr>
      <vt:lpstr>Wingdings</vt:lpstr>
      <vt:lpstr>Calibri Light</vt:lpstr>
      <vt:lpstr>Office Theme</vt:lpstr>
      <vt:lpstr>潜龙湾地产营销中心怀旧活动策划方案</vt:lpstr>
      <vt:lpstr>PowerPoint Presentation</vt:lpstr>
      <vt:lpstr>活动背景</vt:lpstr>
      <vt:lpstr>PowerPoint Presentation</vt:lpstr>
      <vt:lpstr>PowerPoint Presentation</vt:lpstr>
      <vt:lpstr>PowerPoint Presentation</vt:lpstr>
      <vt:lpstr>活动策划</vt:lpstr>
      <vt:lpstr>PowerPoint Presentation</vt:lpstr>
      <vt:lpstr>PowerPoint Presentation</vt:lpstr>
      <vt:lpstr>PowerPoint Presentation</vt:lpstr>
      <vt:lpstr>活动宣传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2024-09-06T08:08:04.433</cp:lastPrinted>
  <dcterms:created xsi:type="dcterms:W3CDTF">2024-09-06T00:08:04Z</dcterms:created>
  <dcterms:modified xsi:type="dcterms:W3CDTF">2024-09-06T00:08:11Z</dcterms:modified>
</cp:coreProperties>
</file>