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E25FCC7-F7F9-49BF-A837-87EC05DBFB6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D3970-0B59-4E9D-89E9-8D96CCC7C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94475-DD72-4238-B993-456D464D9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F75E1-69AC-480E-86A5-BE13C0FF5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D419E-6DF6-44BA-9F17-70EE0B224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971DF7-953C-4881-AF63-D5280A310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0DAAA1-730E-4146-B4B3-A2F25C979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9AC0FD-6A87-46B8-8D7F-ADE4A6336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90931-ABF5-454A-9507-2D39925FB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ABECA-D6B2-4487-B07B-1DA549376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68B48-4F4B-4FAA-B8BA-82ED01D2C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859F6-CCDA-41B0-BA91-436166FCC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B6CFA18-2475-4168-9BB4-BE631231370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62A9AD4-7C5A-42BE-BEC8-E6EC10F0289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41033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人工智能技术下教学培训如何颠覆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人工智能技术对教学培训的影响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人工智能技术在在线教育中的应用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人工智能技术在企业培训中的应用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人工智能技术在学校教育中的应用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人工智能技术在职业培训中的应用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人工智能技术对教学培训的影响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人工智能技术的兴起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人工智能技术在教学培训领域的应用越来越广泛，其发展给教学培训带来了巨大的变革。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人工智能技术在教学中的应用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提供个性化学习体验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智能教育平台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根据学习者的需求调整教学内容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根据学习者的学习情况调整难度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自适应学习系统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提供实践机会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虚拟实验室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提升学习者的学习体验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个性化学习路径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即时反馈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降低教学成本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节约人力成本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提高教学效果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提高教学效率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自动化评估学习进度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精准推荐学习资源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数据的质量对技术应用至关重要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需要大量数据支持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数据安全和隐私保护的重要性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需要保护学习者的隐私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培训教师使用新教学工具的能力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需要教师适应新技术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正在深刻影响教学培训领域，它带来了巨大的机遇与挑战。通过充分利用人工智能技术，我们可以更好地满足学习者的需求，提高教学效果，创造更具创新性的教育模式。然而，我们也要面对数据隐私、教师培训等方面的挑战，共同致力于构建一个更加智能化和人性化的教育体系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人工智能技术在在线教育中的应用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在线课程的个性化推荐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提高学习者的学习积极性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增强学习效果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个性化推荐课程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智能辅导系统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个性化辅导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知识点理解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学习效率提升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实践能力培养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操作技能提升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实验经验积累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学习效果提升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理论实践结合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知识应用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虚拟实验室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实验环境模拟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真实性高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安全便捷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人工智能技术在在线考试中的应用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人工智能技术在在线考试中有着广泛的应用，包括自动阅卷系统、反作弊系统和考试分析系统。这些应用大大提高了考试的效率和公平性，同时为教学培训带来了全新的体验和挑战。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人工智能技术在在线考试中的应用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提高阅卷效率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自动阅卷系统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保障考试公平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反作弊系统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提供数据支持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考试分析系统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人工智能技术在企业培训中的应用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智能化培训管理系统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根据学习者需求和公司发展目标制定个性化培训计划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实时监控学习进度，提供个性化学习建议和反馈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跟踪学习者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通过智能化系统管理学习资料、课程内容和培训设施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管理培训资源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虚拟现实培训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模拟真实工作场景，让学员身临其境体验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场景模拟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提供互动式学习环境，增强学习者参与感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互动性强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即时纠错和个性化指导，提高学习效果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根据评估结果提供针对性的职业发展建议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帮助员工实现个人职业目标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智能推荐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根据评估结果推荐适合员工的培训课程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提升员工综合能力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智能化员工考核系统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基于数据分析进行员工表现评估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减少人为主观因素，提高评估准确度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人工智能技术对企业培训的影响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通过智能化系统实现高效培训流程，节约时间成本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提高培训效率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培养创新意识，推动企业技术和管理创新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促进企业创新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个性化培训和考核提高员工工作表现和满意度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提升员工绩效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5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人工智能技术在教育培训领域的应用不断拓展，为企业提供了更多创新的培训方式和工具。未来随着技术的发展，人工智能将进一步改变教学培训的方式，带来更高效、个性化的学习体验。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https://d.book118.com/837141033011006055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人工智能技术下教学培训如何颠覆</vt:lpstr>
      <vt:lpstr>目录</vt:lpstr>
      <vt:lpstr>第1章 人工智能技术对教学培训的影响</vt:lpstr>
      <vt:lpstr> </vt:lpstr>
      <vt:lpstr>人工智能技术在教学中的应用</vt:lpstr>
      <vt:lpstr>人工智能技术的优势</vt:lpstr>
      <vt:lpstr>人工智能技术的挑战</vt:lpstr>
      <vt:lpstr>结语</vt:lpstr>
      <vt:lpstr>第2章 人工智能技术在在线教育中的应用</vt:lpstr>
      <vt:lpstr>在线课程的个性化推荐</vt:lpstr>
      <vt:lpstr>智能辅导系统</vt:lpstr>
      <vt:lpstr>虚拟实验室</vt:lpstr>
      <vt:lpstr> </vt:lpstr>
      <vt:lpstr>人工智能技术在在线考试中的应用</vt:lpstr>
      <vt:lpstr>第3章 人工智能技术在企业培训中的应用</vt:lpstr>
      <vt:lpstr>智能化培训管理系统</vt:lpstr>
      <vt:lpstr>虚拟现实培训</vt:lpstr>
      <vt:lpstr>智能化员工考核系统</vt:lpstr>
      <vt:lpstr>人工智能技术对企业培训的影响</vt:lpstr>
      <vt:lpstr>结语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2024-09-29T14:29:42.731</cp:lastPrinted>
  <dcterms:created xsi:type="dcterms:W3CDTF">2024-09-29T06:29:42Z</dcterms:created>
  <dcterms:modified xsi:type="dcterms:W3CDTF">2024-09-29T06:29:44Z</dcterms:modified>
</cp:coreProperties>
</file>