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130D7-FC25-43CA-8016-B58F8B2DF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2C733-D2D7-47F6-AA1D-28EA04AB2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31F1A-7334-4E50-9BC7-56A913CE5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16C26-F637-4A13-B905-D9C464C9E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C4BE5-6733-449D-9260-021B57AA4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AD2A13-AC37-4927-BF57-730D14584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7E6C23-5C54-46DC-9A99-B1C4B1C24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FAE56-A1E2-4EAC-82AC-E3A02D413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3D74E-A983-4A05-B517-E08027BE0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B6E7D-F937-4EB9-AA1B-A1F3DAF25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AC787-B9AC-4990-9FAF-49D9DD41B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44066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会展策划与管理专业大学生职业生涯规划书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喜欢与不同的人打交道，善于沟通，具备良好的人际交往能力。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喜欢与人交流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热衷于参加各类艺术展览、音乐会和文化活动，对文化艺术有较高的鉴赏力。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对艺术和文化活动感兴趣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喜欢探索不同的文化和风景，乐于体验新鲜事物和不同寻常的经历。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热爱旅游和探险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独立自主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有较强的自主性和独立性，善于独立思考和解决问题。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细心周到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注重细节，善于观察和体贴他人，能够提供周到的服务。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具备较强的责任心和使命感，能够承担重任并尽心尽力地完成任务。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坚信只有不断追求卓越，才能在职业生涯中取得成功。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诚信守信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167" r="20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重视团队合作，认为团队的力量是实现目标的关键。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坚守诚信原则，认为诚信是建立良好人际关系和社会信任的基础。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具备会展策划和管理的能力，能够组织和管理各类会展活动。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策划与组织能力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具备良好的沟通能力和协调能力，能够与各方顺利地沟通和合作。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沟通与协调能力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具备较强的创新思维和学习意识，能够不断学习和创新，提高自己的综合素质。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创新与学习能力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技能与能力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创立自己的会展公司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在积累了一定的经验和资源后，创立一家具有影响力的会展公司，提供专业的会展策划和组织服务。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推动会展行业创新发展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通过不断探索和创新，推动会展行业的进步和发展，为社会创造更多价值。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成为会展行业资深策划专家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通过不断学习和实践，掌握会展策划的核心技能和知识，成为行业内的专家。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获得会展策划师职业资格证书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参加相关培训和考试，获得国家认可的会展策划师职业资格证书。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积累丰富的会展策划经验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通过参与各类会展项目的策划和组织，积累实际工作经验，提高自己的专业水平。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建立良好的业界口碑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在工作中表现出色，赢得客户的信任和业界的认可，树立良好的个人品牌形象。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https://d.book118.com/837144066156006046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2024-09-22T04:47:38.899</cp:lastPrinted>
  <dcterms:created xsi:type="dcterms:W3CDTF">2024-09-21T20:47:38Z</dcterms:created>
  <dcterms:modified xsi:type="dcterms:W3CDTF">2024-09-21T20:47:40Z</dcterms:modified>
</cp:coreProperties>
</file>