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7C71296-E243-4C0C-A1BA-5D931A7FE10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6AC6A-5FB3-4D25-8C54-949243DD9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25882-B761-4578-A3E5-3E35A416D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1A375-5F9F-4D7B-9E04-B787130E6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6467A3-BF76-4E06-84A9-DD61FB79E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319EC3-4825-4637-8FF7-F6399A47E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1336CD-A87B-40F7-997F-B7FD899A7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7EE326-E9F8-463A-B99B-ABC8C0F07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57106E-64F3-4446-8E2D-5B78F3262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98C2F0-DE82-4823-BD95-471E5DD5D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C70E8-F919-4E33-908F-5545A6564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35D3F3-4AFB-42B5-9CFE-5F524CDCE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2A521FC-9000-4076-A075-FFD77EC1EEE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226FCB4-FECD-4A47-A1DD-F6EDDC53462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8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8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8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44114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中风护理查房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EB554D">
                <a:alpha val="34000"/>
              </a:srgbClr>
            </a:gs>
            <a:gs pos="100000">
              <a:srgbClr val="FCE8EA">
                <a:alpha val="44000"/>
              </a:srgbClr>
            </a:gs>
          </a:gsLst>
          <a:lin ang="540000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中风护理查房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中风的并发症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中风的护理措施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康复训练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中风的护理团队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中风护理查房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生命体征观察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血压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心率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呼吸等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吞咽功能评估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避免误吸风险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查房重点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神经系统检查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瞳孔对光反射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肢体活动情况等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0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1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30" name="Picture 5" descr="C:/Users/Administrator/Desktop/ppt模板/图片素材/插画/巴扎嘿素材 (2).jpg巴扎嘿素材 (2)"/>
          <p:cNvPicPr/>
          <p:nvPr/>
        </p:nvPicPr>
        <p:blipFill>
          <a:blip r:embed="rId2"/>
          <a:srcRect t="25611" b="25611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131" name="Picture 5" descr="C:/Users/Administrator/Desktop/ppt模板/图片素材/插画/巴扎嘿素材 (3).jpg巴扎嘿素材 (3)"/>
          <p:cNvPicPr/>
          <p:nvPr/>
        </p:nvPicPr>
        <p:blipFill>
          <a:blip r:embed="rId3"/>
          <a:srcRect t="25278" b="25278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132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133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中风护理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中风护理是指针对中风患者的全面护理，包括定期检查病情、提供康复训练、维持生活功能等。护理工作对患者的康复至关重要，需要医护人员的精心照顾。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4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4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6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中风的并发症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中风后遗症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中风后遗症是指中风后患者可能出现的肢体瘫痪、言语障碍、认知功能障碍等情况。这些并发症会严重影响患者的生活质量，甚至可能危及生命。因此，及时进行护理和康复非常重要。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8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8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0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高血脂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影响血管健康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易形成动脉硬化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糖尿病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血糖不稳定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加重血管负担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6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肥胖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增加心血管疾病风险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加重身体负担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中风的风险因素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9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0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高血压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常见于中老年人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增加中风风险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2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2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43" name="Picture 5" descr="C:/Users/Administrator/Desktop/ppt模板/图片素材/插画/巴扎嘿素材 (2).jpg巴扎嘿素材 (2)"/>
          <p:cNvPicPr/>
          <p:nvPr/>
        </p:nvPicPr>
        <p:blipFill>
          <a:blip r:embed="rId2"/>
          <a:srcRect t="25611" b="25611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244" name="Picture 5" descr="C:/Users/Administrator/Desktop/ppt模板/图片素材/插画/巴扎嘿素材 (3).jpg巴扎嘿素材 (3)"/>
          <p:cNvPicPr/>
          <p:nvPr/>
        </p:nvPicPr>
        <p:blipFill>
          <a:blip r:embed="rId3"/>
          <a:srcRect t="25278" b="25278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245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246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中风的预防措施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8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要预防中风，可以通过定期体检，控制血压、血糖、血脂等指标来降低患病风险。此外，保持合理的饮食习惯，适量运动，保持心情愉快也是非常重要的。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5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70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4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5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8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79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中风的护理措施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营养支持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风患者需要均衡营养，包括高蛋白、高纤维、低脂肪的饮食。避免油腻、辛辣食物，注意控制热量摄入。营养的摄入对中风患者的康复非常重要，护理人员需要特别关注患者的饮食情况，并根据医嘱合理调整饮食结构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9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9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1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5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6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7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8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9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0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1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2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3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4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8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细心倾听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倾听患者的需求，给予关怀和安慰。患者在康复过程中可能会存在不同的情绪，护理人员需要耐心倾听，尊重患者的感受。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1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4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心理护理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5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6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情绪支持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护理人员需要提供情绪上的支持，鼓励患者保持乐观态度。中风对患者的心理影响较大，情绪护理同样重要。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3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3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https://d.book118.com/837144114033006054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中风护理查房</vt:lpstr>
      <vt:lpstr>目录</vt:lpstr>
      <vt:lpstr>第1章 中风护理查房</vt:lpstr>
      <vt:lpstr>查房重点</vt:lpstr>
      <vt:lpstr> </vt:lpstr>
      <vt:lpstr>第2章 中风的并发症</vt:lpstr>
      <vt:lpstr> </vt:lpstr>
      <vt:lpstr>中风的风险因素</vt:lpstr>
      <vt:lpstr>中风的预防措施</vt:lpstr>
      <vt:lpstr>第3章 中风的护理措施</vt:lpstr>
      <vt:lpstr> </vt:lpstr>
      <vt:lpstr>心理护理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2024-09-28T10:08:24.375</cp:lastPrinted>
  <dcterms:created xsi:type="dcterms:W3CDTF">2024-09-28T02:08:24Z</dcterms:created>
  <dcterms:modified xsi:type="dcterms:W3CDTF">2024-09-28T02:08:26Z</dcterms:modified>
</cp:coreProperties>
</file>