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1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tags" Target="tags/tag49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FBE8F-C9BD-45D7-9DB1-5C21A081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1244C-526D-4F92-A040-CDEBF7CB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071E3-0BE6-4886-8829-AE3C27D16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C811E-388F-4931-8E88-E049197BF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6BAB80-7145-4F3D-B154-D012A45A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DA2BB8-E81A-403C-95EF-250809F1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2A4F1-905C-4658-A515-E20AC20DD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DEE7E-058C-4165-AD0C-063A743E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83CB0-2F19-4424-9922-47261EC43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2FB4F-7F41-4A69-9FA3-898EBB547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7021A-FE66-479C-9035-56A6DCA77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07.xml" /><Relationship Id="rId4" Type="http://schemas.openxmlformats.org/officeDocument/2006/relationships/tags" Target="../tags/tag40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tags" Target="../tags/tag41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16.xml" /><Relationship Id="rId4" Type="http://schemas.openxmlformats.org/officeDocument/2006/relationships/tags" Target="../tags/tag41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19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25.xml" /><Relationship Id="rId4" Type="http://schemas.openxmlformats.org/officeDocument/2006/relationships/tags" Target="../tags/tag42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28.xml" /><Relationship Id="rId4" Type="http://schemas.openxmlformats.org/officeDocument/2006/relationships/tags" Target="../tags/tag429.xml" /><Relationship Id="rId5" Type="http://schemas.openxmlformats.org/officeDocument/2006/relationships/tags" Target="../tags/tag430.xml" /><Relationship Id="rId6" Type="http://schemas.openxmlformats.org/officeDocument/2006/relationships/tags" Target="../tags/tag43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tags" Target="../tags/tag439.xml" /><Relationship Id="rId6" Type="http://schemas.openxmlformats.org/officeDocument/2006/relationships/tags" Target="../tags/tag440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43.xml" /><Relationship Id="rId4" Type="http://schemas.openxmlformats.org/officeDocument/2006/relationships/tags" Target="../tags/tag44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1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52.xml" /><Relationship Id="rId4" Type="http://schemas.openxmlformats.org/officeDocument/2006/relationships/tags" Target="../tags/tag45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0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tags" Target="../tags/tag457.xml" /><Relationship Id="rId6" Type="http://schemas.openxmlformats.org/officeDocument/2006/relationships/tags" Target="../tags/tag45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1.xml" /><Relationship Id="rId4" Type="http://schemas.openxmlformats.org/officeDocument/2006/relationships/tags" Target="../tags/tag46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tags" Target="../tags/tag466.xml" /><Relationship Id="rId6" Type="http://schemas.openxmlformats.org/officeDocument/2006/relationships/tags" Target="../tags/tag46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70.xml" /><Relationship Id="rId4" Type="http://schemas.openxmlformats.org/officeDocument/2006/relationships/tags" Target="../tags/tag47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tags" Target="../tags/tag475.xml" /><Relationship Id="rId6" Type="http://schemas.openxmlformats.org/officeDocument/2006/relationships/tags" Target="../tags/tag476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479.xml" /><Relationship Id="rId4" Type="http://schemas.openxmlformats.org/officeDocument/2006/relationships/tags" Target="../tags/tag480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tags" Target="../tags/tag484.xml" /><Relationship Id="rId6" Type="http://schemas.openxmlformats.org/officeDocument/2006/relationships/tags" Target="../tags/tag485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4200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《论语》教育思想及其对当代教育的启示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一、孔子的教育思想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二、对当代教育的启示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16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1410335" y="40887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6604000" y="2487930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《论语》是中国古代儒家经典之一，其中包含着丰富的教育思想，这些思想对于当代教育也具有重要的启示意义。本次演示将从《论语》中选取一些代表性的教育思想，并探讨其对当代教育的启示。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一、孔子的教育思想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一、孔子的教育思想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孔子是中国古代伟大的教育家，他的教育思想主要体现在《论语》中。孔子认为，教育的目的是培养德才兼备的人才，以服务社会，实现“仁”的理想。他提出了许多重要的教育理念，如“有教无类”、“因材施教”、“学思结合”、“身教重于言教”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1、有教无类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1、有教无类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孔子的有教无类思想打破了贵族对教育的垄断，主张人人都有受教育的权利。这一思想对于当代教育具有重要的启示，即教育应该具有普遍性和平等性，每个人都应该有机会接受适合自己的教育。当代教育应该弱势群体，为他们提供平等的教育机会，实现教育的公平和普及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2、因材施教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2、因材施教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孔子主张因材施教，根据学生的个性、才能和兴趣进行教育。这一思想启示当代教育应该学生的差异性和个性，根据学生的特点制定合适的教学方法和内容，培养学生的兴趣和特长。同时，教师也应该根据学生的实际情况进行有针对性的指导，帮助他们实现个性化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3、学思结合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3、学思结合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孔子主张学思结合，认为学习应该与思考相结合，才能真正掌握知识。这一思想启示当代教育应该注重培养学生的思维能力和创新能力，不仅仅是知识的传授，还要学生思维能力和解决问题能力的培养。同时，教师也应该鼓励学生进行自主学习和探究学习，激发他们的学习兴趣和积极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4、身教重于言教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4、身教重于言教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孔子认为身教重于言教，教师的言行对于学生的影响至关重要。这一思想启示当代教育应该注重教师的素质和品德，教师应该在教育中发挥表率作用，以自己的言行影响和感染学生。同时，学校也应该加强对教师的培训和管理，提高教师的专业素养和教育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二、对当代教育的启示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二、对当代教育的启示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《论语》中的教育思想对于当代教育具有重要的启示意义。这些思想可以指导我们更好地开展教育工作，提高教育质量和效果。下面将从几个方面探讨《论语》对当代教育的启示。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1、注重德育教育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1、注重德育教育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论语》中强调了德育教育的重要性。在当代教育中，我们也应该注重培养学生的道德品质和价值观。学校应该将德育教育贯穿于整个教育过程中，通过课程设置、校园文化等多种方式加强德育教育，帮助学生树立正确的世界观、人生观和价值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2、提倡全面教育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2、提倡全面教育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论语》中强调了全面发展的教育思想。在当代教育中，我们也应该注重学生的全面发展，不仅要学生的知识水平，还要学生的身心健康、人际交往、实践能力和创新精神等方面的发展。学校应该为学生提供多样化的课程和活动，促进他们在德、智、体、美等多方面的全面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3、强调个性化教育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3、强调个性化教育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论语》中的因材施教思想启示我们在当代教育中应该注重个性化教育。每个学生都有自己的特点和优势，学校应该根据学生的实际情况进行有针对性的教育和指导，帮助他们实现个性化发展。同时，教师也应该学生的兴趣和特长，根据学生的需求和兴趣制定个性化的教学方案和计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https://d.book118.com/837144200006006040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22</Slides>
  <Notes>20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《论语》教育思想及其对当代教育的启示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2024-09-12T05:30:23.338</cp:lastPrinted>
  <dcterms:created xsi:type="dcterms:W3CDTF">2024-09-11T21:30:23Z</dcterms:created>
  <dcterms:modified xsi:type="dcterms:W3CDTF">2024-09-11T21:30:31Z</dcterms:modified>
</cp:coreProperties>
</file>