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95082-F411-4AE9-A9AF-B1E1A7C84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3E3655-0B71-4D7B-A8FF-4CA4DE905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42AC2A-9C40-49ED-822F-9EE73FA90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7229AD-2944-42C4-8D8F-752B76D00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7AEBF8-2515-44B5-AF64-3AC31BC0B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EDE7DF-523C-4368-8F62-13F545718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76B7C4-CB60-48FB-8D6E-ADB2338D7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746E48-B206-4B6A-88AB-77B19C50C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6C081B-37E2-4DE9-AE61-475B1BA33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3C7F7C-C568-4F98-BFD2-9EE55B78F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BC8598-7613-4CCE-85F2-580DFAC09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145142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肛管引流大便的护理\n## 1.肛管引流大便的原理及重要性\n### 1.1肛管引流大便的原理简介\n### 1.2肛管引流大便的重要性及作用\n### 1.3肛管引流大便的适应症与禁忌症\n## 2.肛管引流大便的护理评估\n### 2.1患者一般情况的评估\n### 2.2患者肛管引流大便的评估\n### 2.3患者心理状态的评估\n## 3.肛管引流大便的护理措施\n### 3.1肛管引流大便的器械准备与操作方法\n### 3.2肛管引流大便的护理要点\n### 3.3肛管引流大便的并发症预防与处理\n## 4.肛管引流大便的护理健康教育\n### 4.1肛管引流大便的护理健康教育内容\n### 4.2肛管引流大便的护理健康教育方法\n### 4.3肛管引流大便的护理健康教育效果评价\n## 5.肛管引流大便的护理管理\n### 5.1肛管引流大便的护理人员培训与管理\n### 5.2肛管引流大便的护理质量监控与持续改进\n### 5.3肛管引流大便的护理风险管理及应急预案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8500"/>
              <a:t>肛管引流大便的护理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2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3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肛管引流大便的原理及重要性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73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74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75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利用肛管插入肠道</a:t>
                </a:r>
                <a:endParaRPr/>
              </a:p>
            </p:txBody>
          </p:sp>
          <p:sp>
            <p:nvSpPr>
              <p:cNvPr id="17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通过肛门插入肛管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深入肠道内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借助负压吸引原理</a:t>
                </a:r>
                <a:endParaRPr/>
              </a:p>
            </p:txBody>
          </p:sp>
        </p:grpSp>
        <p:grpSp>
          <p:nvGrpSpPr>
            <p:cNvPr id="178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79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引流大便</a:t>
                </a:r>
                <a:endParaRPr/>
              </a:p>
            </p:txBody>
          </p:sp>
          <p:sp>
            <p:nvSpPr>
              <p:cNvPr id="18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将肠道内的大便引出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减轻肠道压力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防止便秘和肠梗阻</a:t>
                </a:r>
                <a:endParaRPr/>
              </a:p>
            </p:txBody>
          </p:sp>
        </p:grpSp>
        <p:grpSp>
          <p:nvGrpSpPr>
            <p:cNvPr id="182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183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减轻患者痛苦</a:t>
                </a:r>
                <a:endParaRPr/>
              </a:p>
            </p:txBody>
          </p:sp>
          <p:sp>
            <p:nvSpPr>
              <p:cNvPr id="18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减少患者排便时的不适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提高患者生活质量</a:t>
                </a:r>
                <a:endParaRPr/>
              </a:p>
            </p:txBody>
          </p: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肛管引流大便的原理简介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8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9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保持肠道通畅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预防便秘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减轻肠道压力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防止肠梗阻</a:t>
                </a:r>
                <a:endParaRPr/>
              </a:p>
            </p:txBody>
          </p:sp>
          <p:sp>
            <p:nvSpPr>
              <p:cNvPr id="19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促进患者康复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促进肠道功能恢复</a:t>
                </a:r>
                <a:endParaRPr/>
              </a:p>
            </p:txBody>
          </p:sp>
          <p:sp>
            <p:nvSpPr>
              <p:cNvPr id="19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减轻护理工作量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减少患者排便次数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简化护理操作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提高护理效率</a:t>
                </a:r>
                <a:endParaRPr/>
              </a:p>
            </p:txBody>
          </p:sp>
          <p:sp>
            <p:nvSpPr>
              <p:cNvPr id="20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肛管引流大便的重要性及作用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适应症</a:t>
                </a:r>
                <a:endParaRPr/>
              </a:p>
            </p:txBody>
          </p:sp>
          <p:sp>
            <p:nvSpPr>
              <p:cNvPr id="2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便秘患者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肠梗阻患者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肠道功能不全患者</a:t>
                </a:r>
                <a:endParaRPr/>
              </a:p>
            </p:txBody>
          </p:sp>
          <p:sp>
            <p:nvSpPr>
              <p:cNvPr id="20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禁忌症</a:t>
                </a:r>
                <a:endParaRPr/>
              </a:p>
            </p:txBody>
          </p:sp>
          <p:sp>
            <p:nvSpPr>
              <p:cNvPr id="2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肛门周围皮肤破损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肛管插入困难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患者无法配合操作</a:t>
                </a:r>
                <a:endParaRPr/>
              </a:p>
            </p:txBody>
          </p:sp>
          <p:sp>
            <p:nvSpPr>
              <p:cNvPr id="21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肛管引流大便的适应症与禁忌症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2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23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肛管引流大便的护理评估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2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28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生命体征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监测心率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监测呼吸</a:t>
                </a:r>
                <a:endParaRPr/>
              </a:p>
            </p:txBody>
          </p:sp>
          <p:sp>
            <p:nvSpPr>
              <p:cNvPr id="231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2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营养状况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评估体重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评估皮下脂肪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评估肌肉状况</a:t>
                </a:r>
                <a:endParaRPr/>
              </a:p>
            </p:txBody>
          </p:sp>
          <p:sp>
            <p:nvSpPr>
              <p:cNvPr id="235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6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排泄状况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评估排便次数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评估排便量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评估排便颜色</a:t>
                </a:r>
                <a:endParaRPr/>
              </a:p>
            </p:txBody>
          </p:sp>
          <p:sp>
            <p:nvSpPr>
              <p:cNvPr id="239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患者一般情况的评估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患者肛管引流大便的评估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44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肛管状况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评估肛管插入难易程度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评估肛管固定情况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评估肛管引流效果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9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引流液状况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评估引流液颜色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评估引流液量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评估引流液性质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4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患者舒适度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评估患者疼痛程度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评估患者满意度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6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了解患者对疾病知识的需求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了解患者对护理服务的需求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了解患者对心理支持的需求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心理状况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评估患者焦虑程度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评估患者抑郁程度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评估患者心理应对能力</a:t>
                </a:r>
                <a:endParaRPr/>
              </a:p>
            </p:txBody>
          </p:sp>
          <p:pic>
            <p:nvPicPr>
              <p:cNvPr id="27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7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心理干预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提供心理疏导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提供心理教育</a:t>
                </a:r>
                <a:endParaRPr/>
              </a:p>
            </p:txBody>
          </p:sp>
          <p:pic>
            <p:nvPicPr>
              <p:cNvPr id="27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患者心理状态的评估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肛管引流大便的护理措施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肛管引流大便的器械准备与操作方法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器械准备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准备肛管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准备负压吸引器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准备引流瓶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操作方法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插入肛管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建立负压吸引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引流大便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https://d.book118.com/837145142046006043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肛管引流大便的护理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2024-09-17T01:11:09.891</cp:lastPrinted>
  <dcterms:created xsi:type="dcterms:W3CDTF">2024-09-16T17:11:09Z</dcterms:created>
  <dcterms:modified xsi:type="dcterms:W3CDTF">2024-09-16T17:11:11Z</dcterms:modified>
</cp:coreProperties>
</file>