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F9827-C4F9-43AC-A888-EAF026904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3D9C2-6C56-474D-976D-BF332359B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D906E-2C11-455A-A74A-603386888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73686-BDBD-40DB-B359-4BF4B415A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64472-A0AF-4F1D-982D-EA8905921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DD8DF3-B75E-49D7-B288-BC273F623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409BC-ABF3-48DD-81C2-0621A2ED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AB875-9EBA-4734-BB2A-DDAAB7E66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4CDFA-99CF-42D1-A790-45CEC7214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5AE50-8A70-445E-B848-5C7FECC73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13089-BCA5-431A-A050-C9FB62283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46115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糖尿病患者饮食护理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糖尿病患者运动护理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糖尿病患者药物治疗与护理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糖尿病患者心理护理与社会支持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糖尿病患者护理案例分享与讨论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糖尿病是一种常见的慢性代谢性疾病，由胰岛素分泌不足或作用缺陷引起的高血糖为特征。根据病因和临床表现，糖尿病可分为1型糖尿病、2型糖尿病、妊娠期糖尿病等类型。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以高血糖为特征的代谢性疾病，由于胰岛素分泌不足或作用缺陷，导致体内糖、蛋白质、脂肪代谢紊乱。长期高血糖可导致多种器官损害，如眼、肾、神经、心血管等。根据病因和临床表现，糖尿病可分为1型糖尿病、2型糖尿病、妊娠期糖尿病等类型。不同类型的糖尿病治疗方法有所不同，但均需控制饮食、加强运动、定期监测血糖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糖尿病患者常见症状包括多饮、多尿、多食、体重下降等，并发症包括心血管疾病、视网膜病变、糖尿病肾病等。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常见症状包括多饮、多尿、多食、体重下降等，这些症状与体内高血糖有关。长期高血糖可导致多种并发症，如心血管疾病、视网膜病变、糖尿病肾病等。这些并发症可严重影响患者的生活质量和预期寿命，因此及时诊断和治疗糖尿病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糖尿病患者的常见症状与并发症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总结词：糖尿病患者日常护理要点包括控制饮食、加强运动、定期监测血糖、预防低血糖等。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糖尿病患者日常护理非常重要，主要包括控制饮食、加强运动、定期监测血糖等。饮食方面应控制碳水化合物、脂肪和糖的摄入量，适当增加膳食纤维和蛋白质的摄入。运动方面应适量、规律，以有氧运动为主，如快走、慢跑、游泳等。此外，定期监测血糖可以及时了解血糖控制情况，预防低血糖的发生。低血糖是糖尿病患者常见的并发症之一，严重时可危及生命，因此应随身携带糖果或巧克力等含糖食品，以便及时补充糖分。同时，糖尿病患者应保持积极的心态，接受专业的护理和治疗，以降低并发症的风险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糖尿病患者的日常护理要点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糖尿病患者饮食护理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根据患者的身高、体重、性别、年龄和活动量等因素，计算每日所需热量，保持摄入与消耗平衡。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保证膳食中包含足够的蛋白质、脂肪、碳水化合物、维生素和矿物质，以满足身体需要。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控制碳水化合物摄入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适当控制碳水化合物的摄入量，以降低血糖波动。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多吃富含膳食纤维的食物，如蔬菜、水果、全谷类等。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糖尿病患者的饮食原则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如草莓、蓝莓、樱桃等，富含抗氧化物质和维生素C。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低糖水果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如菠菜、豆类、蘑菇等，有助于控制血糖和血脂。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高纤维蔬菜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如燕麦、糙米、全麦面包等，富含膳食纤维和维生素B族。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全谷类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如鱼、瘦肉、豆类等，提供必要的氨基酸和脂肪酸。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适合糖尿病患者的食物与营养素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选择低GI食物，避免高GI食物，以控制血糖波动。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注意食物的升糖指数（GI）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减少盐的摄入量，以降低高血压和心血管疾病的风险。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控制盐的摄入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饮酒可能会干扰血糖控制，糖尿病患者应尽量避免饮酒。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避免饮酒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糖尿病患者不能吃的食物很少，关键是控制总热量和均衡营养。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糖尿病患者饮食注意事项与误区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糖尿病患者运动护理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905" r="790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36" r="16036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增强体质、控制血糖、降低血脂、减轻体重、改善心肺功能等。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适量、适度、安全、个性化。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好处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糖尿病患者运动的好处与原则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运动方式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运动强度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有氧运动（如快走、慢跑、骑车、游泳等）、抗阻运动（如举重、俯卧撑、仰卧起坐等）、柔韧性运动（如瑜伽、太极等）。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中等强度运动（如心率达到最大心率的50%-70%）或低强度运动（如心率达到最大心率的50%以下）。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适合糖尿病患者的运动方式与强度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https://d.book118.com/837146115132006025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2024-08-30T10:47:09.493</cp:lastPrinted>
  <dcterms:created xsi:type="dcterms:W3CDTF">2024-08-30T02:47:09Z</dcterms:created>
  <dcterms:modified xsi:type="dcterms:W3CDTF">2024-08-30T02:47:11Z</dcterms:modified>
</cp:coreProperties>
</file>