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4658D-D74C-4B8F-8B3E-DE953A50C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282E-9432-4D8B-AD70-C341786F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B95BB-2DA0-4DBA-AE38-9AA62872B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61017-48CB-4554-9960-520E5BCB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9165C-A1B3-4FEC-BF6A-07FF1026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ACD1D-26D8-4D10-8774-50CF7A000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6DCA2-F33D-454A-87AC-2E3B764B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FEC6C-10A4-48FF-8E3D-77C124D00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B1945-EFA8-48BB-9B13-C5B55327E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0746-532C-46B1-9B0B-F4B9DD427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6A2E3-D12F-44DD-B0DB-52615E2F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613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吴立飞年工作总结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遵章守纪与职业操守坚持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不足之处反思及改进计划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对公司未来期望与建议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项目推进与落实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成功推进并完成了5个重要项目，包括A项目的策划与执行，B项目的需求调研与分析，C项目的团队协作与沟通等。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积极与客户保持沟通，及时解决客户问题，提高了客户满意度，成功续约80%的客户。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团队协作与领导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在团队中发挥了积极作用，带领团队完成了多个项目，提高了团队整体业绩。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本年度销售额达到1000万，完成了年初制定的销售目标的120%。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实现利润率20%，超过了公司平均利润率水平。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客户满意度调查显示，满意度达到90%以上，超过了公司预期目标。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针对新产品推广，提出了创新的营销策略，成功打开了市场，使新产品销售额占比达到30%。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创新产品推广策略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对现有客户服务流程进行了优化和改进，提高了服务效率和质量，减少了客户投诉率。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优化客户服务流程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通过改进团队协作和沟通方式，提高了团队整体工作效率和业绩水平，使团队获得了公司优秀团队荣誉。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提升团队整体业绩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在项目推进过程中，积极担任团队领导角色，协调各方资源，确保项目按时完成。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遇到困难和挑战时，主动承担责任，寻求解决方案，推动团队克服困难。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积极分享自己的专业知识和经验，促进团队成员共同成长。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知识分享者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团队协作中角色定位及作用发挥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在表达自己的观点和想法时，力求准确、简洁、清晰，避免产生误解。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在沟通过程中，注重倾听团队成员的意见和建议，确保充分理解对方需求。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根据团队成员的反馈，及时调整沟通方式和策略，提高沟通效率。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792" r="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沟通技巧运用及效果评估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团队精神体现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在活动中充分展现团队合作精神，与团队成员共同协作，达成活动目标。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个人成长与团队发展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通过团队建设活动，不断提升自己的综合素质和领导能力，为团队的持续发展做出贡献。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积极参与团队活动的策划和组织工作，为团队营造积极向上的氛围。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团队建设活动参与和贡献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00" r="830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熟练掌握了项目管理和团队协作技能，成功领导并完成了多个重要项目。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深入学习了行业前沿技术，如人工智能、大数据分析等，并应用于实际工作中。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通过参加培训和自我学习，提高了编程、数据分析等专业技能水平。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专业技能学习及掌握情况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面对项目中出现的各种问题和挑战，能够快速分析、定位问题并提出解决方案。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积极与团队成员协作，共同解决技术难题，提高了团队协作能力。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27" b="1382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在解决问题的过程中，不断总结经验教训，形成了自己的问题解决方法和思路。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解决问题能力锻炼和表现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https://d.book118.com/837146136021006030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2024-09-01T14:51:52.859</cp:lastPrinted>
  <dcterms:created xsi:type="dcterms:W3CDTF">2024-09-01T06:51:52Z</dcterms:created>
  <dcterms:modified xsi:type="dcterms:W3CDTF">2024-09-01T06:51:55Z</dcterms:modified>
</cp:coreProperties>
</file>