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99D68-BECB-43DF-A019-4554FCFC4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92062-49D1-412B-B12E-C683FF5B7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6FB33D-39C0-4190-840C-6DF0D65DA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36B909-DD23-4058-8D32-E9482FBC3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53B3B5-AB18-4154-B860-F6B42DEDC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EC4A77-2D14-42BF-B078-0EA19253B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62EED7-8B7A-487C-8912-0654FDBEE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C46B63-A07F-4307-9AFE-34A9C1B6D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D69699-9DB7-475A-B257-1534631A8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43F794-6FC8-4FBB-815A-78A937A01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880658-158F-4BCB-9553-9AF79F058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714614016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英国医疗器械法规要求综述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医疗器械分类与定义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法规对医疗器械制造商的要求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法规对医疗器械经营企业的要求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法规对医疗器械使用单位的要求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英国医疗器械法规实施与监管机构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458" r="25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维护公众对医疗器械的信心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通过严格的监管和法规要求，提高公众对医疗器械的信任度，促进医疗器械市场的健康发展。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确保医疗器械的安全性和有效性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通过对医疗器械的监管，确保其在临床使用中的安全性和有效性，保护患者和医护人员的健康和安全。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促进医疗器械的创新和发展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通过合理的法规要求，鼓励医疗器械的创新和发展，推动医疗技术的进步。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76483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Freeform 4"/>
          <p:cNvSpPr/>
          <p:nvPr/>
        </p:nvSpPr>
        <p:spPr>
          <a:xfrm rot="-5400000">
            <a:off x="921706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-5400000">
            <a:off x="921706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29362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MDD是欧盟针对医疗器械的主要法规，规定了医疗器械的分类、基本要求、评估程序等内容。英国在脱欧前遵循MDD，脱欧后制定了相应的国内法规。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9362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医疗器械指令（MDD）</a:t>
            </a:r>
          </a:p>
        </p:txBody>
      </p:sp>
      <p:sp>
        <p:nvSpPr>
          <p:cNvPr id="8" name="AutoShape 8"/>
          <p:cNvSpPr/>
          <p:nvPr/>
        </p:nvSpPr>
        <p:spPr>
          <a:xfrm>
            <a:off x="3290712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7522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3512232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 rot="-5400000">
            <a:off x="375745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5400000">
            <a:off x="375745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65111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MDR是欧盟最新的医疗器械法规，于2021年5月开始实施。MDR在MDD的基础上进行了更新和完善，加强了医疗器械的监管和安全性要求。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65111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医疗器械法规（MDR）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126461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347981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Freeform 17"/>
          <p:cNvSpPr/>
          <p:nvPr/>
        </p:nvSpPr>
        <p:spPr>
          <a:xfrm rot="-5400000">
            <a:off x="659320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-5400000">
            <a:off x="659320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600860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英国脱欧后，制定了国内医疗器械法规，包括《医疗器械法规2002》等。这些法规与欧盟法规相似，但也有一些差异和特殊要求。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00860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英国国内法规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962210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2" name="Connector 22"/>
          <p:cNvCxnSpPr/>
          <p:nvPr/>
        </p:nvCxnSpPr>
        <p:spPr>
          <a:xfrm flipH="1">
            <a:off x="9183730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Freeform 23"/>
          <p:cNvSpPr/>
          <p:nvPr/>
        </p:nvSpPr>
        <p:spPr>
          <a:xfrm rot="-5400000">
            <a:off x="9428954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-5400000">
            <a:off x="9428954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9436609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除了上述主要法规外，还有一些与医疗器械相关的其他法规，如《体外诊断医疗器械法规》（IVDR）、《药品和医疗器械法》等。这些法规对医疗器械的监管和安全性要求也有重要影响。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36609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其他相关法规</a:t>
            </a:r>
          </a:p>
        </p:txBody>
      </p:sp>
      <p:sp>
        <p:nvSpPr>
          <p:cNvPr id="27" name="AutoShape 27"/>
          <p:cNvSpPr/>
          <p:nvPr/>
        </p:nvSpPr>
        <p:spPr>
          <a:xfrm>
            <a:off x="541773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213271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020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医疗器械分类与定义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1750" r="3175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通常指风险较低的医疗器械，如非无菌手术刀、手动血压计等。这类器械只需进行一般性的监管。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I类医疗器械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具有中等风险，需要对其安全性及性能进行严格控制。例如，某些类型的输液器、超声诊断设备等。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IIa类医疗器械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具有较高风险，主要用于人体重要部位或功能，如心脏起搏器、人工关节等。这些器械需要经过更为严格的监管和审批。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IIb类医疗器械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风险最高，通常用于维持生命或防止严重健康损害，如植入式心脏除颤器、人工心脏等。这类器械的监管和审批最为严格。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III类医疗器械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根据英国相关法规，医疗器械是指用于预防、诊断、治疗、缓解人类疾病、损伤或残疾的设备、器具、器材、材料或其他物品。这包括单独使用或与药物联合使用的器械，以及用于控制生育的器械。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英国医疗器械法规适用于所有在英国市场上销售、供应或使用的医疗器械，无论其制造地点在哪里。这确保了英国市场上的医疗器械符合一定的安全和性能标准，从而保护公众健康和安全。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法规对医疗器械制造商的要求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生产许可证的获得需要满足一系列条件，包括质量管理体系的建立和实施、技术文件的准备和审核等。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生产许可证的有效期通常为一年，制造商需要定期向监管机构提交更新申请，并接受监管机构的监督和检查。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7128" r="7128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医疗器械制造商必须获得英国相关监管机构的生产许可证，才能合法生产和销售医疗器械。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生产许可制度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医疗器械制造商需要建立符合英国相关法规要求的质量管理体系，并确保其有效实施。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质量管理体系应包括质量方针、质量目标、组织结构、职责和权限、资源管理、产品实现、测量分析和改进等方面。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558" b="7558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制造商需要定期对其质量管理体系进行内部审核和外部审核，确保其持续有效并不断改进。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质量管理体系建立与实施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技术文件准备与审核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医疗器械制造商需要准备详细的技术文件，包括产品设计图纸、工艺流程图、原材料清单、检验报告等。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技术文件需要提交给英国相关监管机构进行审核，以证明产品的安全性和有效性。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制造商需要对技术文件进行定期更新和维护，确保其与实际生产情况相符，并及时向监管机构提交变更申请。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法规对医疗器械经营企业的要求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医疗器械经营企业必须具备相应的经营资质和许可证，确保合法经营。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许可证的核发和管理遵循严格的程序和标准，包括企业资质、经营场所、质量管理体系等方面的要求。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许可证的有效期通常为5年，到期需进行续展，期间监管部门会进行定期检查和评估。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经营许可制度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https://d.book118.com/837146140166006032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2024-09-06T01:57:23.816</cp:lastPrinted>
  <dcterms:created xsi:type="dcterms:W3CDTF">2024-09-05T17:57:23Z</dcterms:created>
  <dcterms:modified xsi:type="dcterms:W3CDTF">2024-09-05T17:57:25Z</dcterms:modified>
</cp:coreProperties>
</file>